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590" r:id="rId2"/>
    <p:sldId id="584" r:id="rId3"/>
    <p:sldId id="601" r:id="rId4"/>
    <p:sldId id="577" r:id="rId5"/>
    <p:sldId id="595" r:id="rId6"/>
    <p:sldId id="588" r:id="rId7"/>
    <p:sldId id="586" r:id="rId8"/>
    <p:sldId id="596" r:id="rId9"/>
    <p:sldId id="578" r:id="rId10"/>
    <p:sldId id="592" r:id="rId11"/>
    <p:sldId id="591" r:id="rId12"/>
    <p:sldId id="587" r:id="rId13"/>
    <p:sldId id="600" r:id="rId14"/>
    <p:sldId id="579" r:id="rId15"/>
    <p:sldId id="589" r:id="rId16"/>
    <p:sldId id="597" r:id="rId17"/>
    <p:sldId id="598" r:id="rId18"/>
    <p:sldId id="599" r:id="rId19"/>
    <p:sldId id="59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B8F978-D04C-47FF-98C5-3920156E87AE}" v="47" dt="2025-10-22T04:59:01.7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12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modSld">
      <pc:chgData name="Stewart Gale" userId="3647ddd2-6040-41ae-a96d-232c23482af8" providerId="ADAL" clId="{ADDBF2C4-AD8D-4E1D-8386-BD3D3561C83C}" dt="2025-10-22T04:59:01.768" v="173" actId="207"/>
      <pc:docMkLst>
        <pc:docMk/>
      </pc:docMkLst>
      <pc:sldChg chg="modSp mod">
        <pc:chgData name="Stewart Gale" userId="3647ddd2-6040-41ae-a96d-232c23482af8" providerId="ADAL" clId="{ADDBF2C4-AD8D-4E1D-8386-BD3D3561C83C}" dt="2025-10-22T04:59:01.768" v="173" actId="207"/>
        <pc:sldMkLst>
          <pc:docMk/>
          <pc:sldMk cId="1273830286" sldId="587"/>
        </pc:sldMkLst>
        <pc:spChg chg="mod">
          <ac:chgData name="Stewart Gale" userId="3647ddd2-6040-41ae-a96d-232c23482af8" providerId="ADAL" clId="{ADDBF2C4-AD8D-4E1D-8386-BD3D3561C83C}" dt="2025-10-22T04:59:01.768" v="173" actId="207"/>
          <ac:spMkLst>
            <pc:docMk/>
            <pc:sldMk cId="1273830286" sldId="587"/>
            <ac:spMk id="33" creationId="{45139E8E-BC4F-4EA4-9654-741C2B1B6744}"/>
          </ac:spMkLst>
        </pc:spChg>
      </pc:sldChg>
      <pc:sldChg chg="addSp delSp modSp new mod modAnim">
        <pc:chgData name="Stewart Gale" userId="3647ddd2-6040-41ae-a96d-232c23482af8" providerId="ADAL" clId="{ADDBF2C4-AD8D-4E1D-8386-BD3D3561C83C}" dt="2025-10-21T07:11:55.013" v="143" actId="1037"/>
        <pc:sldMkLst>
          <pc:docMk/>
          <pc:sldMk cId="1820871744" sldId="601"/>
        </pc:sldMkLst>
        <pc:spChg chg="add mod">
          <ac:chgData name="Stewart Gale" userId="3647ddd2-6040-41ae-a96d-232c23482af8" providerId="ADAL" clId="{ADDBF2C4-AD8D-4E1D-8386-BD3D3561C83C}" dt="2025-10-21T07:11:55.013" v="143" actId="1037"/>
          <ac:spMkLst>
            <pc:docMk/>
            <pc:sldMk cId="1820871744" sldId="601"/>
            <ac:spMk id="2" creationId="{644B329D-9BAE-AB1D-A061-09C79957DCE7}"/>
          </ac:spMkLst>
        </pc:spChg>
        <pc:spChg chg="add del">
          <ac:chgData name="Stewart Gale" userId="3647ddd2-6040-41ae-a96d-232c23482af8" providerId="ADAL" clId="{ADDBF2C4-AD8D-4E1D-8386-BD3D3561C83C}" dt="2025-10-21T07:05:25.428" v="5" actId="22"/>
          <ac:spMkLst>
            <pc:docMk/>
            <pc:sldMk cId="1820871744" sldId="601"/>
            <ac:spMk id="4" creationId="{EF68A048-2E94-0592-ACA2-7C0F562438A1}"/>
          </ac:spMkLst>
        </pc:spChg>
        <pc:spChg chg="add mod">
          <ac:chgData name="Stewart Gale" userId="3647ddd2-6040-41ae-a96d-232c23482af8" providerId="ADAL" clId="{ADDBF2C4-AD8D-4E1D-8386-BD3D3561C83C}" dt="2025-10-21T07:11:42.426" v="136" actId="1076"/>
          <ac:spMkLst>
            <pc:docMk/>
            <pc:sldMk cId="1820871744" sldId="601"/>
            <ac:spMk id="6" creationId="{E11E23B6-34B9-C06D-898A-BA9686265C51}"/>
          </ac:spMkLst>
        </pc:spChg>
        <pc:spChg chg="add mod">
          <ac:chgData name="Stewart Gale" userId="3647ddd2-6040-41ae-a96d-232c23482af8" providerId="ADAL" clId="{ADDBF2C4-AD8D-4E1D-8386-BD3D3561C83C}" dt="2025-10-21T07:11:55.013" v="143" actId="1037"/>
          <ac:spMkLst>
            <pc:docMk/>
            <pc:sldMk cId="1820871744" sldId="601"/>
            <ac:spMk id="8" creationId="{7309D69D-1BB8-CB1F-068C-06290981D7AC}"/>
          </ac:spMkLst>
        </pc:spChg>
        <pc:spChg chg="add mod">
          <ac:chgData name="Stewart Gale" userId="3647ddd2-6040-41ae-a96d-232c23482af8" providerId="ADAL" clId="{ADDBF2C4-AD8D-4E1D-8386-BD3D3561C83C}" dt="2025-10-21T07:11:55.013" v="143" actId="1037"/>
          <ac:spMkLst>
            <pc:docMk/>
            <pc:sldMk cId="1820871744" sldId="601"/>
            <ac:spMk id="10" creationId="{2B325E5F-F2F6-61A3-901E-1CA2E89A9A4B}"/>
          </ac:spMkLst>
        </pc:spChg>
        <pc:spChg chg="add mod">
          <ac:chgData name="Stewart Gale" userId="3647ddd2-6040-41ae-a96d-232c23482af8" providerId="ADAL" clId="{ADDBF2C4-AD8D-4E1D-8386-BD3D3561C83C}" dt="2025-10-21T07:11:55.013" v="143" actId="1037"/>
          <ac:spMkLst>
            <pc:docMk/>
            <pc:sldMk cId="1820871744" sldId="601"/>
            <ac:spMk id="12" creationId="{875A8656-7870-3BA0-470E-340D3DF1BE1A}"/>
          </ac:spMkLst>
        </pc:spChg>
        <pc:spChg chg="add mod">
          <ac:chgData name="Stewart Gale" userId="3647ddd2-6040-41ae-a96d-232c23482af8" providerId="ADAL" clId="{ADDBF2C4-AD8D-4E1D-8386-BD3D3561C83C}" dt="2025-10-21T07:11:42.426" v="136" actId="1076"/>
          <ac:spMkLst>
            <pc:docMk/>
            <pc:sldMk cId="1820871744" sldId="601"/>
            <ac:spMk id="14" creationId="{A550EF88-6A81-1F4F-68AF-345439A90A76}"/>
          </ac:spMkLst>
        </pc:spChg>
        <pc:spChg chg="add mod">
          <ac:chgData name="Stewart Gale" userId="3647ddd2-6040-41ae-a96d-232c23482af8" providerId="ADAL" clId="{ADDBF2C4-AD8D-4E1D-8386-BD3D3561C83C}" dt="2025-10-21T07:11:42.426" v="136" actId="1076"/>
          <ac:spMkLst>
            <pc:docMk/>
            <pc:sldMk cId="1820871744" sldId="601"/>
            <ac:spMk id="15" creationId="{250BF1FA-0420-D3BE-27BE-C9FC9038563C}"/>
          </ac:spMkLst>
        </pc:spChg>
        <pc:spChg chg="add mod">
          <ac:chgData name="Stewart Gale" userId="3647ddd2-6040-41ae-a96d-232c23482af8" providerId="ADAL" clId="{ADDBF2C4-AD8D-4E1D-8386-BD3D3561C83C}" dt="2025-10-21T07:11:50.796" v="139" actId="1076"/>
          <ac:spMkLst>
            <pc:docMk/>
            <pc:sldMk cId="1820871744" sldId="601"/>
            <ac:spMk id="16" creationId="{850CD9F9-A14F-CF5B-C6B7-45D9D8D08F0E}"/>
          </ac:spMkLst>
        </pc:spChg>
      </pc:sldChg>
    </pc:docChg>
  </pc:docChgLst>
  <pc:docChgLst>
    <pc:chgData name="Stewart Gale" userId="3647ddd2-6040-41ae-a96d-232c23482af8" providerId="ADAL" clId="{FA846CD7-CA6F-45E0-9626-FCF62A0165FE}"/>
    <pc:docChg chg="undo custSel addSld delSld modSld">
      <pc:chgData name="Stewart Gale" userId="3647ddd2-6040-41ae-a96d-232c23482af8" providerId="ADAL" clId="{FA846CD7-CA6F-45E0-9626-FCF62A0165FE}" dt="2022-11-21T10:43:58.050" v="182" actId="20577"/>
      <pc:docMkLst>
        <pc:docMk/>
      </pc:docMkLst>
      <pc:sldChg chg="addSp delSp modSp mod delAnim">
        <pc:chgData name="Stewart Gale" userId="3647ddd2-6040-41ae-a96d-232c23482af8" providerId="ADAL" clId="{FA846CD7-CA6F-45E0-9626-FCF62A0165FE}" dt="2022-11-21T10:43:58.050" v="182" actId="20577"/>
        <pc:sldMkLst>
          <pc:docMk/>
          <pc:sldMk cId="3790587724" sldId="583"/>
        </pc:sldMkLst>
      </pc:sldChg>
      <pc:sldChg chg="modSp mod">
        <pc:chgData name="Stewart Gale" userId="3647ddd2-6040-41ae-a96d-232c23482af8" providerId="ADAL" clId="{FA846CD7-CA6F-45E0-9626-FCF62A0165FE}" dt="2022-11-17T16:38:40.665" v="32" actId="1076"/>
        <pc:sldMkLst>
          <pc:docMk/>
          <pc:sldMk cId="249484106" sldId="584"/>
        </pc:sldMkLst>
      </pc:sldChg>
      <pc:sldChg chg="modSp mod">
        <pc:chgData name="Stewart Gale" userId="3647ddd2-6040-41ae-a96d-232c23482af8" providerId="ADAL" clId="{FA846CD7-CA6F-45E0-9626-FCF62A0165FE}" dt="2022-11-20T17:17:26.973" v="33" actId="1076"/>
        <pc:sldMkLst>
          <pc:docMk/>
          <pc:sldMk cId="2565028826" sldId="590"/>
        </pc:sldMkLst>
      </pc:sldChg>
      <pc:sldChg chg="del">
        <pc:chgData name="Stewart Gale" userId="3647ddd2-6040-41ae-a96d-232c23482af8" providerId="ADAL" clId="{FA846CD7-CA6F-45E0-9626-FCF62A0165FE}" dt="2022-11-21T10:42:53.429" v="158" actId="47"/>
        <pc:sldMkLst>
          <pc:docMk/>
          <pc:sldMk cId="1614792072" sldId="593"/>
        </pc:sldMkLst>
      </pc:sldChg>
      <pc:sldChg chg="addSp delSp modSp add mod delAnim modAnim">
        <pc:chgData name="Stewart Gale" userId="3647ddd2-6040-41ae-a96d-232c23482af8" providerId="ADAL" clId="{FA846CD7-CA6F-45E0-9626-FCF62A0165FE}" dt="2022-11-21T10:42:41.229" v="157" actId="20577"/>
        <pc:sldMkLst>
          <pc:docMk/>
          <pc:sldMk cId="921573846" sldId="594"/>
        </pc:sldMkLst>
      </pc:sldChg>
      <pc:sldChg chg="new del">
        <pc:chgData name="Stewart Gale" userId="3647ddd2-6040-41ae-a96d-232c23482af8" providerId="ADAL" clId="{FA846CD7-CA6F-45E0-9626-FCF62A0165FE}" dt="2021-11-01T06:46:51.232" v="9" actId="47"/>
        <pc:sldMkLst>
          <pc:docMk/>
          <pc:sldMk cId="2357444607" sldId="594"/>
        </pc:sldMkLst>
      </pc:sldChg>
    </pc:docChg>
  </pc:docChgLst>
  <pc:docChgLst>
    <pc:chgData name="Stewart Gale" userId="3647ddd2-6040-41ae-a96d-232c23482af8" providerId="ADAL" clId="{D716F37E-6B38-4923-99B3-6A8DB03F6479}"/>
    <pc:docChg chg="undo custSel addSld delSld modSld modMainMaster modNotesMaster">
      <pc:chgData name="Stewart Gale" userId="3647ddd2-6040-41ae-a96d-232c23482af8" providerId="ADAL" clId="{D716F37E-6B38-4923-99B3-6A8DB03F6479}" dt="2023-11-06T04:09:30.369" v="1362" actId="20577"/>
      <pc:docMkLst>
        <pc:docMk/>
      </pc:docMkLst>
      <pc:sldChg chg="addSp delSp modSp mod">
        <pc:chgData name="Stewart Gale" userId="3647ddd2-6040-41ae-a96d-232c23482af8" providerId="ADAL" clId="{D716F37E-6B38-4923-99B3-6A8DB03F6479}" dt="2023-07-20T18:36:27.077" v="94" actId="1076"/>
        <pc:sldMkLst>
          <pc:docMk/>
          <pc:sldMk cId="3647351361" sldId="577"/>
        </pc:sldMkLst>
      </pc:sldChg>
      <pc:sldChg chg="addSp delSp modSp mod delAnim modAnim">
        <pc:chgData name="Stewart Gale" userId="3647ddd2-6040-41ae-a96d-232c23482af8" providerId="ADAL" clId="{D716F37E-6B38-4923-99B3-6A8DB03F6479}" dt="2023-11-03T07:34:39.571" v="1356" actId="20577"/>
        <pc:sldMkLst>
          <pc:docMk/>
          <pc:sldMk cId="1233891467" sldId="578"/>
        </pc:sldMkLst>
      </pc:sldChg>
      <pc:sldChg chg="addSp delSp modSp mod delAnim modAnim">
        <pc:chgData name="Stewart Gale" userId="3647ddd2-6040-41ae-a96d-232c23482af8" providerId="ADAL" clId="{D716F37E-6B38-4923-99B3-6A8DB03F6479}" dt="2023-07-22T14:04:54.526" v="690" actId="1076"/>
        <pc:sldMkLst>
          <pc:docMk/>
          <pc:sldMk cId="2493682006" sldId="579"/>
        </pc:sldMkLst>
      </pc:sldChg>
      <pc:sldChg chg="delSp modSp del mod">
        <pc:chgData name="Stewart Gale" userId="3647ddd2-6040-41ae-a96d-232c23482af8" providerId="ADAL" clId="{D716F37E-6B38-4923-99B3-6A8DB03F6479}" dt="2023-07-22T14:20:29.756" v="1152" actId="47"/>
        <pc:sldMkLst>
          <pc:docMk/>
          <pc:sldMk cId="3790587724" sldId="583"/>
        </pc:sldMkLst>
      </pc:sldChg>
      <pc:sldChg chg="addSp delSp modSp mod modAnim">
        <pc:chgData name="Stewart Gale" userId="3647ddd2-6040-41ae-a96d-232c23482af8" providerId="ADAL" clId="{D716F37E-6B38-4923-99B3-6A8DB03F6479}" dt="2023-07-23T05:55:44.801" v="1300" actId="1076"/>
        <pc:sldMkLst>
          <pc:docMk/>
          <pc:sldMk cId="249484106" sldId="584"/>
        </pc:sldMkLst>
      </pc:sldChg>
      <pc:sldChg chg="addSp delSp modSp mod modAnim">
        <pc:chgData name="Stewart Gale" userId="3647ddd2-6040-41ae-a96d-232c23482af8" providerId="ADAL" clId="{D716F37E-6B38-4923-99B3-6A8DB03F6479}" dt="2023-07-23T05:59:16.896" v="1324" actId="1076"/>
        <pc:sldMkLst>
          <pc:docMk/>
          <pc:sldMk cId="4098245831" sldId="586"/>
        </pc:sldMkLst>
      </pc:sldChg>
      <pc:sldChg chg="addSp delSp modSp mod delAnim modAnim">
        <pc:chgData name="Stewart Gale" userId="3647ddd2-6040-41ae-a96d-232c23482af8" providerId="ADAL" clId="{D716F37E-6B38-4923-99B3-6A8DB03F6479}" dt="2023-07-22T14:31:04.547" v="1275" actId="1076"/>
        <pc:sldMkLst>
          <pc:docMk/>
          <pc:sldMk cId="1273830286" sldId="587"/>
        </pc:sldMkLst>
      </pc:sldChg>
      <pc:sldChg chg="delSp modSp mod delAnim modAnim">
        <pc:chgData name="Stewart Gale" userId="3647ddd2-6040-41ae-a96d-232c23482af8" providerId="ADAL" clId="{D716F37E-6B38-4923-99B3-6A8DB03F6479}" dt="2023-07-23T06:00:12.825" v="1327" actId="207"/>
        <pc:sldMkLst>
          <pc:docMk/>
          <pc:sldMk cId="2318612827" sldId="588"/>
        </pc:sldMkLst>
      </pc:sldChg>
      <pc:sldChg chg="addSp delSp modSp mod delAnim modAnim">
        <pc:chgData name="Stewart Gale" userId="3647ddd2-6040-41ae-a96d-232c23482af8" providerId="ADAL" clId="{D716F37E-6B38-4923-99B3-6A8DB03F6479}" dt="2023-07-22T14:03:58.108" v="679"/>
        <pc:sldMkLst>
          <pc:docMk/>
          <pc:sldMk cId="2727479889" sldId="589"/>
        </pc:sldMkLst>
      </pc:sldChg>
      <pc:sldChg chg="delSp modSp mod">
        <pc:chgData name="Stewart Gale" userId="3647ddd2-6040-41ae-a96d-232c23482af8" providerId="ADAL" clId="{D716F37E-6B38-4923-99B3-6A8DB03F6479}" dt="2023-07-20T18:29:02.816" v="13" actId="404"/>
        <pc:sldMkLst>
          <pc:docMk/>
          <pc:sldMk cId="2565028826" sldId="590"/>
        </pc:sldMkLst>
      </pc:sldChg>
      <pc:sldChg chg="addSp delSp modSp mod delAnim modAnim">
        <pc:chgData name="Stewart Gale" userId="3647ddd2-6040-41ae-a96d-232c23482af8" providerId="ADAL" clId="{D716F37E-6B38-4923-99B3-6A8DB03F6479}" dt="2023-07-23T06:01:37.667" v="1331" actId="1037"/>
        <pc:sldMkLst>
          <pc:docMk/>
          <pc:sldMk cId="3114127458" sldId="591"/>
        </pc:sldMkLst>
      </pc:sldChg>
      <pc:sldChg chg="addSp delSp modSp mod delAnim modAnim">
        <pc:chgData name="Stewart Gale" userId="3647ddd2-6040-41ae-a96d-232c23482af8" providerId="ADAL" clId="{D716F37E-6B38-4923-99B3-6A8DB03F6479}" dt="2023-07-23T06:01:16.035" v="1328" actId="1076"/>
        <pc:sldMkLst>
          <pc:docMk/>
          <pc:sldMk cId="831536564" sldId="592"/>
        </pc:sldMkLst>
      </pc:sldChg>
      <pc:sldChg chg="addSp delSp modSp mod delAnim modAnim">
        <pc:chgData name="Stewart Gale" userId="3647ddd2-6040-41ae-a96d-232c23482af8" providerId="ADAL" clId="{D716F37E-6B38-4923-99B3-6A8DB03F6479}" dt="2023-11-06T04:09:30.369" v="1362" actId="20577"/>
        <pc:sldMkLst>
          <pc:docMk/>
          <pc:sldMk cId="921573846" sldId="594"/>
        </pc:sldMkLst>
      </pc:sldChg>
      <pc:sldChg chg="add del">
        <pc:chgData name="Stewart Gale" userId="3647ddd2-6040-41ae-a96d-232c23482af8" providerId="ADAL" clId="{D716F37E-6B38-4923-99B3-6A8DB03F6479}" dt="2023-07-20T18:32:35.671" v="55" actId="47"/>
        <pc:sldMkLst>
          <pc:docMk/>
          <pc:sldMk cId="583041762" sldId="595"/>
        </pc:sldMkLst>
      </pc:sldChg>
      <pc:sldChg chg="modSp add">
        <pc:chgData name="Stewart Gale" userId="3647ddd2-6040-41ae-a96d-232c23482af8" providerId="ADAL" clId="{D716F37E-6B38-4923-99B3-6A8DB03F6479}" dt="2023-07-20T18:38:00.869" v="107" actId="403"/>
        <pc:sldMkLst>
          <pc:docMk/>
          <pc:sldMk cId="1269992222" sldId="595"/>
        </pc:sldMkLst>
      </pc:sldChg>
      <pc:sldChg chg="add del">
        <pc:chgData name="Stewart Gale" userId="3647ddd2-6040-41ae-a96d-232c23482af8" providerId="ADAL" clId="{D716F37E-6B38-4923-99B3-6A8DB03F6479}" dt="2023-07-20T18:37:14.229" v="97"/>
        <pc:sldMkLst>
          <pc:docMk/>
          <pc:sldMk cId="349510690" sldId="596"/>
        </pc:sldMkLst>
      </pc:sldChg>
      <pc:sldChg chg="addSp delSp modSp add mod delAnim">
        <pc:chgData name="Stewart Gale" userId="3647ddd2-6040-41ae-a96d-232c23482af8" providerId="ADAL" clId="{D716F37E-6B38-4923-99B3-6A8DB03F6479}" dt="2023-07-20T19:20:01.360" v="321" actId="1076"/>
        <pc:sldMkLst>
          <pc:docMk/>
          <pc:sldMk cId="1038559236" sldId="596"/>
        </pc:sldMkLst>
      </pc:sldChg>
      <pc:sldChg chg="add del">
        <pc:chgData name="Stewart Gale" userId="3647ddd2-6040-41ae-a96d-232c23482af8" providerId="ADAL" clId="{D716F37E-6B38-4923-99B3-6A8DB03F6479}" dt="2023-07-20T19:16:02.927" v="254"/>
        <pc:sldMkLst>
          <pc:docMk/>
          <pc:sldMk cId="1986366934" sldId="597"/>
        </pc:sldMkLst>
      </pc:sldChg>
      <pc:sldChg chg="addSp modSp new mod modAnim">
        <pc:chgData name="Stewart Gale" userId="3647ddd2-6040-41ae-a96d-232c23482af8" providerId="ADAL" clId="{D716F37E-6B38-4923-99B3-6A8DB03F6479}" dt="2023-07-23T06:02:24.018" v="1332"/>
        <pc:sldMkLst>
          <pc:docMk/>
          <pc:sldMk cId="4112257215" sldId="597"/>
        </pc:sldMkLst>
      </pc:sldChg>
      <pc:sldChg chg="add del">
        <pc:chgData name="Stewart Gale" userId="3647ddd2-6040-41ae-a96d-232c23482af8" providerId="ADAL" clId="{D716F37E-6B38-4923-99B3-6A8DB03F6479}" dt="2023-07-20T19:16:02.380" v="253"/>
        <pc:sldMkLst>
          <pc:docMk/>
          <pc:sldMk cId="853132171" sldId="598"/>
        </pc:sldMkLst>
      </pc:sldChg>
      <pc:sldChg chg="addSp delSp modSp add mod modAnim">
        <pc:chgData name="Stewart Gale" userId="3647ddd2-6040-41ae-a96d-232c23482af8" providerId="ADAL" clId="{D716F37E-6B38-4923-99B3-6A8DB03F6479}" dt="2023-07-23T06:03:30.709" v="1352" actId="20577"/>
        <pc:sldMkLst>
          <pc:docMk/>
          <pc:sldMk cId="2551047035" sldId="598"/>
        </pc:sldMkLst>
      </pc:sldChg>
      <pc:sldChg chg="addSp modSp new mod modAnim">
        <pc:chgData name="Stewart Gale" userId="3647ddd2-6040-41ae-a96d-232c23482af8" providerId="ADAL" clId="{D716F37E-6B38-4923-99B3-6A8DB03F6479}" dt="2023-07-22T14:23:58.416" v="1198"/>
        <pc:sldMkLst>
          <pc:docMk/>
          <pc:sldMk cId="4015901826" sldId="599"/>
        </pc:sldMkLst>
      </pc:sldChg>
      <pc:sldChg chg="addSp delSp modSp new mod modAnim">
        <pc:chgData name="Stewart Gale" userId="3647ddd2-6040-41ae-a96d-232c23482af8" providerId="ADAL" clId="{D716F37E-6B38-4923-99B3-6A8DB03F6479}" dt="2023-11-03T07:48:08.602" v="1360" actId="20577"/>
        <pc:sldMkLst>
          <pc:docMk/>
          <pc:sldMk cId="3113810795" sldId="600"/>
        </pc:sldMkLst>
      </pc:sldChg>
      <pc:sldMasterChg chg="modSp modSldLayout">
        <pc:chgData name="Stewart Gale" userId="3647ddd2-6040-41ae-a96d-232c23482af8" providerId="ADAL" clId="{D716F37E-6B38-4923-99B3-6A8DB03F6479}" dt="2023-07-20T18:28:31.710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D716F37E-6B38-4923-99B3-6A8DB03F6479}" dt="2023-07-20T18:28:31.710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D716F37E-6B38-4923-99B3-6A8DB03F6479}" dt="2023-07-20T18:28:31.710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D716F37E-6B38-4923-99B3-6A8DB03F6479}" dt="2023-07-20T18:28:31.710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D716F37E-6B38-4923-99B3-6A8DB03F6479}" dt="2023-07-20T18:28:31.710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D716F37E-6B38-4923-99B3-6A8DB03F6479}" dt="2023-07-20T18:28:31.710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D716F37E-6B38-4923-99B3-6A8DB03F6479}" dt="2023-07-20T18:28:31.710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D716F37E-6B38-4923-99B3-6A8DB03F6479}" dt="2023-07-20T18:28:31.710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10.png"/><Relationship Id="rId7" Type="http://schemas.openxmlformats.org/officeDocument/2006/relationships/image" Target="../media/image1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10.png"/><Relationship Id="rId10" Type="http://schemas.openxmlformats.org/officeDocument/2006/relationships/image" Target="../media/image13.png"/><Relationship Id="rId4" Type="http://schemas.openxmlformats.org/officeDocument/2006/relationships/image" Target="../media/image710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572" y="332656"/>
            <a:ext cx="91428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Differentiation </a:t>
            </a:r>
          </a:p>
          <a:p>
            <a:pPr algn="ctr"/>
            <a:r>
              <a:rPr lang="en-GB" sz="8800" dirty="0"/>
              <a:t>Chain Rule</a:t>
            </a:r>
          </a:p>
          <a:p>
            <a:pPr algn="ctr"/>
            <a:endParaRPr lang="en-GB" sz="4800" dirty="0"/>
          </a:p>
          <a:p>
            <a:pPr algn="ctr"/>
            <a:r>
              <a:rPr lang="en-GB" sz="8800" dirty="0"/>
              <a:t>Chapter 9 </a:t>
            </a:r>
          </a:p>
          <a:p>
            <a:pPr algn="ctr"/>
            <a:r>
              <a:rPr lang="en-GB" sz="8800" dirty="0"/>
              <a:t>(Part 3 of 10)</a:t>
            </a:r>
          </a:p>
        </p:txBody>
      </p:sp>
    </p:spTree>
    <p:extLst>
      <p:ext uri="{BB962C8B-B14F-4D97-AF65-F5344CB8AC3E}">
        <p14:creationId xmlns:p14="http://schemas.microsoft.com/office/powerpoint/2010/main" val="2565028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/>
              <p:nvPr/>
            </p:nvSpPr>
            <p:spPr>
              <a:xfrm>
                <a:off x="4566947" y="5683790"/>
                <a:ext cx="1512168" cy="102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947" y="5683790"/>
                <a:ext cx="1512168" cy="10273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/>
              <p:nvPr/>
            </p:nvSpPr>
            <p:spPr>
              <a:xfrm>
                <a:off x="4586893" y="4319564"/>
                <a:ext cx="1512168" cy="102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6893" y="4319564"/>
                <a:ext cx="1512168" cy="10273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/>
              <p:nvPr/>
            </p:nvSpPr>
            <p:spPr>
              <a:xfrm>
                <a:off x="5975277" y="4392328"/>
                <a:ext cx="1440160" cy="959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48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48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4800" i="1" dirty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box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277" y="4392328"/>
                <a:ext cx="1440160" cy="9593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/>
              <p:nvPr/>
            </p:nvSpPr>
            <p:spPr>
              <a:xfrm>
                <a:off x="5975277" y="5737334"/>
                <a:ext cx="2340623" cy="904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44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4400" b="1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b="1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4400" b="1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box>
                      <m:sSup>
                        <m:sSup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4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4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𝒍𝒏</m:t>
                                  </m:r>
                                </m:fName>
                                <m:e>
                                  <m:r>
                                    <a:rPr lang="en-GB" sz="4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277" y="5737334"/>
                <a:ext cx="2340623" cy="9042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69B175A1-46D4-F0BF-5DEB-9D82ED0AA5E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6830904"/>
                  </p:ext>
                </p:extLst>
              </p:nvPr>
            </p:nvGraphicFramePr>
            <p:xfrm>
              <a:off x="4079776" y="1988840"/>
              <a:ext cx="417646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40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kumimoji="0" lang="en-GB" sz="4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kumimoji="0" lang="en-GB" sz="4000" b="0" i="0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kumimoji="0" lang="en-GB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0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69B175A1-46D4-F0BF-5DEB-9D82ED0AA5E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6830904"/>
                  </p:ext>
                </p:extLst>
              </p:nvPr>
            </p:nvGraphicFramePr>
            <p:xfrm>
              <a:off x="4079776" y="1988840"/>
              <a:ext cx="417646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r="-1002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r="-292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100637" r="-100292" b="-6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100637" r="-292" b="-6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C75F898-422F-82F1-58DC-5DF17534EBD9}"/>
                  </a:ext>
                </a:extLst>
              </p:cNvPr>
              <p:cNvSpPr/>
              <p:nvPr/>
            </p:nvSpPr>
            <p:spPr>
              <a:xfrm>
                <a:off x="4594804" y="3067875"/>
                <a:ext cx="999440" cy="6447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C75F898-422F-82F1-58DC-5DF17534EB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804" y="3067875"/>
                <a:ext cx="999440" cy="6447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FDD3297-0C19-DC19-2B0E-BEED09E3DFE3}"/>
                  </a:ext>
                </a:extLst>
              </p:cNvPr>
              <p:cNvSpPr/>
              <p:nvPr/>
            </p:nvSpPr>
            <p:spPr>
              <a:xfrm>
                <a:off x="6960096" y="2985377"/>
                <a:ext cx="567591" cy="8858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4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FDD3297-0C19-DC19-2B0E-BEED09E3DF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2985377"/>
                <a:ext cx="567591" cy="8858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F31425F-DA08-65A1-EE18-5728A8B703A2}"/>
                  </a:ext>
                </a:extLst>
              </p:cNvPr>
              <p:cNvSpPr txBox="1"/>
              <p:nvPr/>
            </p:nvSpPr>
            <p:spPr>
              <a:xfrm>
                <a:off x="2423592" y="253996"/>
                <a:ext cx="7560840" cy="14947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800" dirty="0"/>
                        <m:t>Find</m:t>
                      </m:r>
                      <m:r>
                        <m:rPr>
                          <m:nor/>
                        </m:rPr>
                        <a:rPr lang="en-GB" sz="4800" dirty="0"/>
                        <m:t> </m:t>
                      </m:r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m:rPr>
                          <m:nor/>
                        </m:rPr>
                        <a:rPr lang="en-GB" sz="4800" dirty="0"/>
                        <m:t> </m:t>
                      </m:r>
                      <m:r>
                        <m:rPr>
                          <m:nor/>
                        </m:rPr>
                        <a:rPr lang="en-GB" sz="4800" dirty="0"/>
                        <m:t>when</m:t>
                      </m:r>
                      <m:r>
                        <m:rPr>
                          <m:nor/>
                        </m:rPr>
                        <a:rPr lang="en-GB" sz="4800" dirty="0"/>
                        <m:t> 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48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F31425F-DA08-65A1-EE18-5728A8B70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253996"/>
                <a:ext cx="7560840" cy="14947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53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/>
              <p:nvPr/>
            </p:nvSpPr>
            <p:spPr>
              <a:xfrm>
                <a:off x="4223792" y="5511825"/>
                <a:ext cx="1512168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5511825"/>
                <a:ext cx="1512168" cy="11441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/>
              <p:nvPr/>
            </p:nvSpPr>
            <p:spPr>
              <a:xfrm>
                <a:off x="4226362" y="3939636"/>
                <a:ext cx="1512168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362" y="3939636"/>
                <a:ext cx="1512168" cy="1144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/>
              <p:nvPr/>
            </p:nvSpPr>
            <p:spPr>
              <a:xfrm>
                <a:off x="5784710" y="4134784"/>
                <a:ext cx="2611761" cy="753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sz="4400" baseline="30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710" y="4134784"/>
                <a:ext cx="2611761" cy="7538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/>
              <p:nvPr/>
            </p:nvSpPr>
            <p:spPr>
              <a:xfrm>
                <a:off x="5650363" y="5760738"/>
                <a:ext cx="406550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GB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func>
                        <m:func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func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363" y="5760738"/>
                <a:ext cx="4065509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9056FC44-632A-B9F6-0009-EF544797735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7988320"/>
                  </p:ext>
                </p:extLst>
              </p:nvPr>
            </p:nvGraphicFramePr>
            <p:xfrm>
              <a:off x="4243265" y="1818356"/>
              <a:ext cx="417646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40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GB" sz="4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  <m:r>
                                  <a:rPr lang="en-GB" sz="4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9056FC44-632A-B9F6-0009-EF544797735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97988320"/>
                  </p:ext>
                </p:extLst>
              </p:nvPr>
            </p:nvGraphicFramePr>
            <p:xfrm>
              <a:off x="4243265" y="1818356"/>
              <a:ext cx="417646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r="-1002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r="-292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100637" r="-100292" b="-6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100637" r="-292" b="-6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E89EA4F-0AC8-B65B-C93D-33FC5DD48E7D}"/>
                  </a:ext>
                </a:extLst>
              </p:cNvPr>
              <p:cNvSpPr/>
              <p:nvPr/>
            </p:nvSpPr>
            <p:spPr>
              <a:xfrm>
                <a:off x="4865662" y="2897391"/>
                <a:ext cx="784702" cy="633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3600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E89EA4F-0AC8-B65B-C93D-33FC5DD48E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662" y="2897391"/>
                <a:ext cx="784702" cy="6335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2738662-CEFE-A370-9DBB-2D6BB157951C}"/>
                  </a:ext>
                </a:extLst>
              </p:cNvPr>
              <p:cNvSpPr/>
              <p:nvPr/>
            </p:nvSpPr>
            <p:spPr>
              <a:xfrm>
                <a:off x="6544292" y="2814893"/>
                <a:ext cx="172617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8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e>
                      </m:box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2738662-CEFE-A370-9DBB-2D6BB15795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292" y="2814893"/>
                <a:ext cx="1726178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56C7F7-6C99-CBAF-1414-051F9D7EEC97}"/>
                  </a:ext>
                </a:extLst>
              </p:cNvPr>
              <p:cNvSpPr txBox="1"/>
              <p:nvPr/>
            </p:nvSpPr>
            <p:spPr>
              <a:xfrm>
                <a:off x="1919536" y="202016"/>
                <a:ext cx="8712968" cy="14947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800" dirty="0"/>
                        <m:t>Find</m:t>
                      </m:r>
                      <m:r>
                        <m:rPr>
                          <m:nor/>
                        </m:rPr>
                        <a:rPr lang="en-GB" sz="4800" dirty="0"/>
                        <m:t> </m:t>
                      </m:r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m:rPr>
                          <m:nor/>
                        </m:rPr>
                        <a:rPr lang="en-GB" sz="4800" dirty="0"/>
                        <m:t> </m:t>
                      </m:r>
                      <m:r>
                        <m:rPr>
                          <m:nor/>
                        </m:rPr>
                        <a:rPr lang="en-GB" sz="4800" dirty="0"/>
                        <m:t>when</m:t>
                      </m:r>
                      <m:r>
                        <a:rPr lang="en-GB" sz="4800" i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56C7F7-6C99-CBAF-1414-051F9D7EEC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202016"/>
                <a:ext cx="8712968" cy="14947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412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D6C89E-158E-4E98-A8E2-14FDF27488EC}"/>
                  </a:ext>
                </a:extLst>
              </p:cNvPr>
              <p:cNvSpPr txBox="1"/>
              <p:nvPr/>
            </p:nvSpPr>
            <p:spPr>
              <a:xfrm>
                <a:off x="3599582" y="5554825"/>
                <a:ext cx="1512168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D6C89E-158E-4E98-A8E2-14FDF2748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582" y="5554825"/>
                <a:ext cx="1512168" cy="11441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5139E8E-BC4F-4EA4-9654-741C2B1B6744}"/>
                  </a:ext>
                </a:extLst>
              </p:cNvPr>
              <p:cNvSpPr txBox="1"/>
              <p:nvPr/>
            </p:nvSpPr>
            <p:spPr>
              <a:xfrm>
                <a:off x="4799856" y="5803738"/>
                <a:ext cx="40925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−6</m:t>
                      </m:r>
                      <m:func>
                        <m:func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6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5139E8E-BC4F-4EA4-9654-741C2B1B6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5803738"/>
                <a:ext cx="409259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400256" y="517461"/>
                <a:ext cx="340343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48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48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517461"/>
                <a:ext cx="340343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CD6C89E-158E-4E98-A8E2-14FDF27488EC}"/>
                  </a:ext>
                </a:extLst>
              </p:cNvPr>
              <p:cNvSpPr txBox="1"/>
              <p:nvPr/>
            </p:nvSpPr>
            <p:spPr>
              <a:xfrm>
                <a:off x="3599582" y="3952751"/>
                <a:ext cx="1512168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CD6C89E-158E-4E98-A8E2-14FDF2748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582" y="3952751"/>
                <a:ext cx="1512168" cy="11441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5139E8E-BC4F-4EA4-9654-741C2B1B6744}"/>
                  </a:ext>
                </a:extLst>
              </p:cNvPr>
              <p:cNvSpPr txBox="1"/>
              <p:nvPr/>
            </p:nvSpPr>
            <p:spPr>
              <a:xfrm>
                <a:off x="5030295" y="4281119"/>
                <a:ext cx="34563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5139E8E-BC4F-4EA4-9654-741C2B1B6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0295" y="4281119"/>
                <a:ext cx="345638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40D7F7D6-9404-CCB5-2A2D-FF1612CE393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5318278"/>
                  </p:ext>
                </p:extLst>
              </p:nvPr>
            </p:nvGraphicFramePr>
            <p:xfrm>
              <a:off x="4007768" y="1885334"/>
              <a:ext cx="417646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40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4000" b="0" i="0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r>
                                  <a:rPr lang="en-GB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 2</m:t>
                                </m:r>
                                <m:r>
                                  <a:rPr lang="en-GB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40D7F7D6-9404-CCB5-2A2D-FF1612CE393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5318278"/>
                  </p:ext>
                </p:extLst>
              </p:nvPr>
            </p:nvGraphicFramePr>
            <p:xfrm>
              <a:off x="4007768" y="1885334"/>
              <a:ext cx="417646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002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r="-292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100637" r="-100292" b="-6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t="-100637" r="-292" b="-6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4040600-3EBB-9512-A4C7-A49E4F9910F0}"/>
                  </a:ext>
                </a:extLst>
              </p:cNvPr>
              <p:cNvSpPr/>
              <p:nvPr/>
            </p:nvSpPr>
            <p:spPr>
              <a:xfrm>
                <a:off x="4522796" y="2964369"/>
                <a:ext cx="999441" cy="6447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4040600-3EBB-9512-A4C7-A49E4F9910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2796" y="2964369"/>
                <a:ext cx="999441" cy="6447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C7305E6-5C51-E723-2AD7-6F98DA074414}"/>
                  </a:ext>
                </a:extLst>
              </p:cNvPr>
              <p:cNvSpPr/>
              <p:nvPr/>
            </p:nvSpPr>
            <p:spPr>
              <a:xfrm>
                <a:off x="6268086" y="2961768"/>
                <a:ext cx="227295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C7305E6-5C51-E723-2AD7-6F98DA0744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086" y="2961768"/>
                <a:ext cx="2272954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959842-829E-61A1-8FFA-268BB1C551CB}"/>
                  </a:ext>
                </a:extLst>
              </p:cNvPr>
              <p:cNvSpPr txBox="1"/>
              <p:nvPr/>
            </p:nvSpPr>
            <p:spPr>
              <a:xfrm>
                <a:off x="1055440" y="159016"/>
                <a:ext cx="7200800" cy="14947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800" dirty="0" smtClean="0"/>
                        <m:t>Find</m:t>
                      </m:r>
                      <m:r>
                        <m:rPr>
                          <m:nor/>
                        </m:rPr>
                        <a:rPr lang="en-GB" sz="4800" dirty="0" smtClean="0"/>
                        <m:t> </m:t>
                      </m:r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m:rPr>
                          <m:nor/>
                        </m:rPr>
                        <a:rPr lang="en-GB" sz="4800" dirty="0"/>
                        <m:t> </m:t>
                      </m:r>
                      <m:r>
                        <m:rPr>
                          <m:nor/>
                        </m:rPr>
                        <a:rPr lang="en-GB" sz="4800" dirty="0"/>
                        <m:t>when</m:t>
                      </m:r>
                      <m:r>
                        <a:rPr lang="en-GB" sz="48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959842-829E-61A1-8FFA-268BB1C55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159016"/>
                <a:ext cx="7200800" cy="14947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83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5" grpId="0"/>
      <p:bldP spid="12" grpId="0"/>
      <p:bldP spid="13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F7B37E-EC1E-C18D-B642-5029FA8C83B8}"/>
                  </a:ext>
                </a:extLst>
              </p:cNvPr>
              <p:cNvSpPr txBox="1"/>
              <p:nvPr/>
            </p:nvSpPr>
            <p:spPr>
              <a:xfrm>
                <a:off x="2174198" y="332656"/>
                <a:ext cx="7578842" cy="16700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5400" dirty="0" smtClean="0"/>
                        <m:t>Find</m:t>
                      </m:r>
                      <m:r>
                        <m:rPr>
                          <m:nor/>
                        </m:rPr>
                        <a:rPr lang="en-US" sz="5400" b="0" i="0" dirty="0" smtClean="0"/>
                        <m:t> </m:t>
                      </m:r>
                      <m:r>
                        <m:rPr>
                          <m:nor/>
                        </m:rPr>
                        <a:rPr lang="en-GB" sz="5400" dirty="0" smtClean="0"/>
                        <m:t> </m:t>
                      </m:r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m:rPr>
                          <m:nor/>
                        </m:rPr>
                        <a:rPr lang="en-GB" sz="5400" dirty="0"/>
                        <m:t> </m:t>
                      </m:r>
                      <m:r>
                        <m:rPr>
                          <m:nor/>
                        </m:rPr>
                        <a:rPr lang="en-GB" sz="5400" dirty="0"/>
                        <m:t>when</m:t>
                      </m:r>
                      <m:r>
                        <a:rPr lang="en-US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F7B37E-EC1E-C18D-B642-5029FA8C83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198" y="332656"/>
                <a:ext cx="7578842" cy="16700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2C9D250-20F3-A01F-A926-A25427C8794D}"/>
                  </a:ext>
                </a:extLst>
              </p:cNvPr>
              <p:cNvSpPr txBox="1"/>
              <p:nvPr/>
            </p:nvSpPr>
            <p:spPr>
              <a:xfrm>
                <a:off x="6911950" y="3785004"/>
                <a:ext cx="1512168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2C9D250-20F3-A01F-A926-A25427C87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1950" y="3785004"/>
                <a:ext cx="1512168" cy="1144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FB378E-57D8-4FB9-1AFE-13D4891EA2AA}"/>
                  </a:ext>
                </a:extLst>
              </p:cNvPr>
              <p:cNvSpPr txBox="1"/>
              <p:nvPr/>
            </p:nvSpPr>
            <p:spPr>
              <a:xfrm>
                <a:off x="8472264" y="4063422"/>
                <a:ext cx="1449412" cy="697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FB378E-57D8-4FB9-1AFE-13D4891EA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4063422"/>
                <a:ext cx="1449412" cy="6972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0AF450C-D0C5-E311-6EF3-BBF31DFD9AB5}"/>
                  </a:ext>
                </a:extLst>
              </p:cNvPr>
              <p:cNvSpPr txBox="1"/>
              <p:nvPr/>
            </p:nvSpPr>
            <p:spPr>
              <a:xfrm>
                <a:off x="6911950" y="2182930"/>
                <a:ext cx="1512168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0AF450C-D0C5-E311-6EF3-BBF31DFD9A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1950" y="2182930"/>
                <a:ext cx="1512168" cy="11441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2FBA22-2178-9F7D-3648-0D1090BE646C}"/>
                  </a:ext>
                </a:extLst>
              </p:cNvPr>
              <p:cNvSpPr txBox="1"/>
              <p:nvPr/>
            </p:nvSpPr>
            <p:spPr>
              <a:xfrm>
                <a:off x="8342663" y="2511298"/>
                <a:ext cx="16510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p>
                      </m:sSup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2FBA22-2178-9F7D-3648-0D1090BE6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2663" y="2511298"/>
                <a:ext cx="1651021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E68E7EFF-63F7-D9C7-C123-23E11FDFB3A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8505231"/>
                  </p:ext>
                </p:extLst>
              </p:nvPr>
            </p:nvGraphicFramePr>
            <p:xfrm>
              <a:off x="2351584" y="2385992"/>
              <a:ext cx="3393628" cy="213740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681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681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E68E7EFF-63F7-D9C7-C123-23E11FDFB3A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8505231"/>
                  </p:ext>
                </p:extLst>
              </p:nvPr>
            </p:nvGraphicFramePr>
            <p:xfrm>
              <a:off x="2351584" y="2385992"/>
              <a:ext cx="3393628" cy="213740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6814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696814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00358" b="-1234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r="-358" b="-1234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1760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81443" r="-100358" b="-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t="-81443" r="-358" b="-5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CE1C0B3-FA59-ADCA-85B8-CF3934909DB4}"/>
                  </a:ext>
                </a:extLst>
              </p:cNvPr>
              <p:cNvSpPr/>
              <p:nvPr/>
            </p:nvSpPr>
            <p:spPr>
              <a:xfrm>
                <a:off x="2775381" y="3652219"/>
                <a:ext cx="752193" cy="633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p>
                      </m:sSup>
                    </m:oMath>
                  </m:oMathPara>
                </a14:m>
                <a:endParaRPr lang="en-GB" sz="3600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CE1C0B3-FA59-ADCA-85B8-CF3934909D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381" y="3652219"/>
                <a:ext cx="752193" cy="6335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E9DD63F-7B06-9C42-B961-0CF209F6C5F0}"/>
                  </a:ext>
                </a:extLst>
              </p:cNvPr>
              <p:cNvSpPr/>
              <p:nvPr/>
            </p:nvSpPr>
            <p:spPr>
              <a:xfrm>
                <a:off x="4393160" y="3630829"/>
                <a:ext cx="91728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E9DD63F-7B06-9C42-B961-0CF209F6C5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160" y="3630829"/>
                <a:ext cx="917286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2E700DD-94C8-C5B5-AAF8-F786C3C27485}"/>
                  </a:ext>
                </a:extLst>
              </p:cNvPr>
              <p:cNvSpPr txBox="1"/>
              <p:nvPr/>
            </p:nvSpPr>
            <p:spPr>
              <a:xfrm>
                <a:off x="6911950" y="5378624"/>
                <a:ext cx="1512168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2E700DD-94C8-C5B5-AAF8-F786C3C27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1950" y="5378624"/>
                <a:ext cx="1512168" cy="11441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8D4724C-9B48-D4E0-BEDE-32AD1CF2D996}"/>
                  </a:ext>
                </a:extLst>
              </p:cNvPr>
              <p:cNvSpPr txBox="1"/>
              <p:nvPr/>
            </p:nvSpPr>
            <p:spPr>
              <a:xfrm>
                <a:off x="8472264" y="5657042"/>
                <a:ext cx="1449412" cy="697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8D4724C-9B48-D4E0-BEDE-32AD1CF2D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5657042"/>
                <a:ext cx="1449412" cy="69724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381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28C2A5-FF4C-4CA6-B905-303D24B4B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188640"/>
            <a:ext cx="7560840" cy="16256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E51A4DD-25D7-44E6-8EC5-945E6A06E8C3}"/>
                  </a:ext>
                </a:extLst>
              </p:cNvPr>
              <p:cNvSpPr txBox="1"/>
              <p:nvPr/>
            </p:nvSpPr>
            <p:spPr>
              <a:xfrm>
                <a:off x="4317301" y="4254265"/>
                <a:ext cx="1800200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E51A4DD-25D7-44E6-8EC5-945E6A06E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301" y="4254265"/>
                <a:ext cx="1800200" cy="1144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569692" y="5643898"/>
                <a:ext cx="1295418" cy="114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692" y="5643898"/>
                <a:ext cx="1295418" cy="11441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509C007B-BFD3-6923-1211-45A802CC80C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55947595"/>
                  </p:ext>
                </p:extLst>
              </p:nvPr>
            </p:nvGraphicFramePr>
            <p:xfrm>
              <a:off x="3359696" y="2059765"/>
              <a:ext cx="6134506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67253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3067253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4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000" b="0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sz="4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  <m:r>
                                  <a:rPr lang="en-GB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+5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509C007B-BFD3-6923-1211-45A802CC80C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55947595"/>
                  </p:ext>
                </p:extLst>
              </p:nvPr>
            </p:nvGraphicFramePr>
            <p:xfrm>
              <a:off x="3359696" y="2059765"/>
              <a:ext cx="6134506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67253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3067253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r="-100000" b="-993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0199" r="-199" b="-993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t="-101274" r="-100000" b="-6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0199" t="-101274" r="-199" b="-6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B7E857B-6709-73A9-707A-D81910FEC4D8}"/>
                  </a:ext>
                </a:extLst>
              </p:cNvPr>
              <p:cNvSpPr/>
              <p:nvPr/>
            </p:nvSpPr>
            <p:spPr>
              <a:xfrm>
                <a:off x="7104112" y="3179804"/>
                <a:ext cx="183399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B7E857B-6709-73A9-707A-D81910FEC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3179804"/>
                <a:ext cx="183399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03CE262-243E-AEBA-E45A-82B2CD402176}"/>
                  </a:ext>
                </a:extLst>
              </p:cNvPr>
              <p:cNvSpPr/>
              <p:nvPr/>
            </p:nvSpPr>
            <p:spPr>
              <a:xfrm>
                <a:off x="4583832" y="3089370"/>
                <a:ext cx="587660" cy="8858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4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03CE262-243E-AEBA-E45A-82B2CD4021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089370"/>
                <a:ext cx="587660" cy="8858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732BCF-B73E-2B46-8440-F93978D1F0E4}"/>
                  </a:ext>
                </a:extLst>
              </p:cNvPr>
              <p:cNvSpPr txBox="1"/>
              <p:nvPr/>
            </p:nvSpPr>
            <p:spPr>
              <a:xfrm>
                <a:off x="5786974" y="4254265"/>
                <a:ext cx="3048000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732BCF-B73E-2B46-8440-F93978D1F0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974" y="4254265"/>
                <a:ext cx="3048000" cy="11330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9CB95F4-7B84-64EB-7EC2-8A2601B90803}"/>
                  </a:ext>
                </a:extLst>
              </p:cNvPr>
              <p:cNvSpPr txBox="1"/>
              <p:nvPr/>
            </p:nvSpPr>
            <p:spPr>
              <a:xfrm>
                <a:off x="6096000" y="5534374"/>
                <a:ext cx="2615952" cy="11423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</m:num>
                        <m:den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9CB95F4-7B84-64EB-7EC2-8A2601B908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534374"/>
                <a:ext cx="2615952" cy="11423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36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4" grpId="0"/>
      <p:bldP spid="15" grpId="0"/>
      <p:bldP spid="17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F1507A-31FA-4FD5-AF6A-EE40681EBFAF}"/>
                  </a:ext>
                </a:extLst>
              </p:cNvPr>
              <p:cNvSpPr txBox="1"/>
              <p:nvPr/>
            </p:nvSpPr>
            <p:spPr>
              <a:xfrm>
                <a:off x="443372" y="383420"/>
                <a:ext cx="11413268" cy="11561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Given that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</m:oMath>
                </a14:m>
                <a:r>
                  <a:rPr lang="en-GB" sz="4800" dirty="0"/>
                  <a:t>,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4800" dirty="0"/>
                  <a:t> 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4,9</m:t>
                        </m:r>
                      </m:e>
                    </m:d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F1507A-31FA-4FD5-AF6A-EE40681EB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383420"/>
                <a:ext cx="11413268" cy="1156150"/>
              </a:xfrm>
              <a:prstGeom prst="rect">
                <a:avLst/>
              </a:prstGeom>
              <a:blipFill>
                <a:blip r:embed="rId2"/>
                <a:stretch>
                  <a:fillRect b="-64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9D7E3EE-4A67-4907-954F-3A841EF42C90}"/>
                  </a:ext>
                </a:extLst>
              </p:cNvPr>
              <p:cNvSpPr txBox="1"/>
              <p:nvPr/>
            </p:nvSpPr>
            <p:spPr>
              <a:xfrm>
                <a:off x="7081160" y="3147923"/>
                <a:ext cx="4680520" cy="1188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=20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d>
                                <m:d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e>
                                    <m:sup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9D7E3EE-4A67-4907-954F-3A841EF42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1160" y="3147923"/>
                <a:ext cx="4680520" cy="11887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95400" y="4821075"/>
                <a:ext cx="5023505" cy="13106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sSup>
                                <m:sSupPr>
                                  <m:ctrlP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821075"/>
                <a:ext cx="5023505" cy="13106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032104" y="1988840"/>
                <a:ext cx="279634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dirty="0"/>
                  <a:t>When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sz="3600" dirty="0"/>
                  <a:t>,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1988840"/>
                <a:ext cx="2796344" cy="646331"/>
              </a:xfrm>
              <a:prstGeom prst="rect">
                <a:avLst/>
              </a:prstGeom>
              <a:blipFill>
                <a:blip r:embed="rId5"/>
                <a:stretch>
                  <a:fillRect l="-6769" t="-14151" r="-218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637C57C0-24D1-05DF-7525-3402FECF8A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1799245"/>
                  </p:ext>
                </p:extLst>
              </p:nvPr>
            </p:nvGraphicFramePr>
            <p:xfrm>
              <a:off x="695400" y="1826796"/>
              <a:ext cx="5194680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97340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597340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p>
                                    <m:r>
                                      <a:rPr lang="en-GB" sz="4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1/2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en-GB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637C57C0-24D1-05DF-7525-3402FECF8A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1799245"/>
                  </p:ext>
                </p:extLst>
              </p:nvPr>
            </p:nvGraphicFramePr>
            <p:xfrm>
              <a:off x="695400" y="1826796"/>
              <a:ext cx="5194680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97340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597340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r="-1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235" r="-235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100637" r="-100000" b="-6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235" t="-100637" r="-235" b="-6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B4E6A6E-491C-D190-742F-4D64FF469FEF}"/>
                  </a:ext>
                </a:extLst>
              </p:cNvPr>
              <p:cNvSpPr/>
              <p:nvPr/>
            </p:nvSpPr>
            <p:spPr>
              <a:xfrm>
                <a:off x="1000487" y="2905586"/>
                <a:ext cx="1888209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−1/2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B4E6A6E-491C-D190-742F-4D64FF469F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487" y="2905586"/>
                <a:ext cx="1888209" cy="12448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B63D4B6-CB77-5FD4-4B27-70182F394274}"/>
                  </a:ext>
                </a:extLst>
              </p:cNvPr>
              <p:cNvSpPr/>
              <p:nvPr/>
            </p:nvSpPr>
            <p:spPr>
              <a:xfrm>
                <a:off x="4079776" y="3034399"/>
                <a:ext cx="115557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B63D4B6-CB77-5FD4-4B27-70182F3942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3034399"/>
                <a:ext cx="115557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BDD1CAD-9912-4852-F97D-3AF649D47CD6}"/>
              </a:ext>
            </a:extLst>
          </p:cNvPr>
          <p:cNvCxnSpPr/>
          <p:nvPr/>
        </p:nvCxnSpPr>
        <p:spPr>
          <a:xfrm>
            <a:off x="6456040" y="1988840"/>
            <a:ext cx="0" cy="42484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BDBD272-2FB5-6977-9D8E-30DE443AA112}"/>
                  </a:ext>
                </a:extLst>
              </p:cNvPr>
              <p:cNvSpPr txBox="1"/>
              <p:nvPr/>
            </p:nvSpPr>
            <p:spPr>
              <a:xfrm>
                <a:off x="7073135" y="5025448"/>
                <a:ext cx="2187349" cy="1144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𝒅𝒚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𝒅𝒙</m:t>
                          </m:r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BDBD272-2FB5-6977-9D8E-30DE443AA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135" y="5025448"/>
                <a:ext cx="2187349" cy="114460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47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5" grpId="0"/>
      <p:bldP spid="13" grpId="0"/>
      <p:bldP spid="14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32EA3B-7F43-6D02-0104-688200604337}"/>
                  </a:ext>
                </a:extLst>
              </p:cNvPr>
              <p:cNvSpPr txBox="1"/>
              <p:nvPr/>
            </p:nvSpPr>
            <p:spPr>
              <a:xfrm>
                <a:off x="2927648" y="253414"/>
                <a:ext cx="6096000" cy="1439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6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66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GB" sz="6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6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6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32EA3B-7F43-6D02-0104-688200604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253414"/>
                <a:ext cx="6096000" cy="14393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993452E-DD5A-4A8E-095C-DF3C1E6497FF}"/>
                  </a:ext>
                </a:extLst>
              </p:cNvPr>
              <p:cNvSpPr txBox="1"/>
              <p:nvPr/>
            </p:nvSpPr>
            <p:spPr>
              <a:xfrm>
                <a:off x="695400" y="1859668"/>
                <a:ext cx="10945216" cy="2345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/>
                  <a:t>What makes this equation </a:t>
                </a:r>
              </a:p>
              <a:p>
                <a:pPr algn="ctr"/>
                <a:r>
                  <a:rPr lang="en-US" sz="6000" b="1" dirty="0"/>
                  <a:t>tricky to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en-GB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6000" b="1" dirty="0"/>
                  <a:t>?</a:t>
                </a:r>
                <a:endParaRPr lang="en-GB" sz="6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993452E-DD5A-4A8E-095C-DF3C1E649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859668"/>
                <a:ext cx="10945216" cy="2345514"/>
              </a:xfrm>
              <a:prstGeom prst="rect">
                <a:avLst/>
              </a:prstGeom>
              <a:blipFill>
                <a:blip r:embed="rId3"/>
                <a:stretch>
                  <a:fillRect t="-7792" b="-93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B4F1E70-9C31-1315-40E3-1D7231520AE0}"/>
              </a:ext>
            </a:extLst>
          </p:cNvPr>
          <p:cNvSpPr txBox="1"/>
          <p:nvPr/>
        </p:nvSpPr>
        <p:spPr>
          <a:xfrm>
            <a:off x="695400" y="4509120"/>
            <a:ext cx="107291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6000" dirty="0"/>
              <a:t> is the subject of the formula,</a:t>
            </a:r>
          </a:p>
          <a:p>
            <a:pPr algn="ctr"/>
            <a:r>
              <a:rPr lang="en-US" sz="6000" dirty="0"/>
              <a:t> and it is not easy to rearrange.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411225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4F1E70-9C31-1315-40E3-1D7231520AE0}"/>
                  </a:ext>
                </a:extLst>
              </p:cNvPr>
              <p:cNvSpPr txBox="1"/>
              <p:nvPr/>
            </p:nvSpPr>
            <p:spPr>
              <a:xfrm>
                <a:off x="263352" y="264511"/>
                <a:ext cx="11521280" cy="2717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600" dirty="0">
                    <a:cs typeface="Times New Roman" panose="02020603050405020304" pitchFamily="18" charset="0"/>
                  </a:rPr>
                  <a:t>What you can do is find </a:t>
                </a:r>
                <a:r>
                  <a:rPr lang="en-GB" sz="66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GB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6600" dirty="0"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sz="6600" dirty="0">
                    <a:cs typeface="Times New Roman" panose="02020603050405020304" pitchFamily="18" charset="0"/>
                  </a:rPr>
                  <a:t>and then…….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4F1E70-9C31-1315-40E3-1D7231520A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64511"/>
                <a:ext cx="11521280" cy="2717475"/>
              </a:xfrm>
              <a:prstGeom prst="rect">
                <a:avLst/>
              </a:prstGeom>
              <a:blipFill>
                <a:blip r:embed="rId2"/>
                <a:stretch>
                  <a:fillRect b="-16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F4B4892-7B17-E6C2-3727-9E74BA4356C3}"/>
                  </a:ext>
                </a:extLst>
              </p:cNvPr>
              <p:cNvSpPr txBox="1"/>
              <p:nvPr/>
            </p:nvSpPr>
            <p:spPr>
              <a:xfrm>
                <a:off x="1451992" y="3140968"/>
                <a:ext cx="9144000" cy="318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Times New Roman" panose="02020603050405020304" pitchFamily="18" charset="0"/>
                  </a:rPr>
                  <a:t>take the reciprocal of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kumimoji="0" lang="en-GB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𝒅</m:t>
                        </m:r>
                        <m:r>
                          <a:rPr kumimoji="0" lang="en-US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𝒙</m:t>
                        </m:r>
                      </m:num>
                      <m:den>
                        <m:r>
                          <a:rPr kumimoji="0" lang="en-GB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𝒅</m:t>
                        </m:r>
                        <m:r>
                          <a:rPr kumimoji="0" lang="en-US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𝒚</m:t>
                        </m:r>
                      </m:den>
                    </m:f>
                  </m:oMath>
                </a14:m>
                <a:r>
                  <a: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Times New Roman" panose="02020603050405020304" pitchFamily="18" charset="0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Times New Roman" panose="02020603050405020304" pitchFamily="18" charset="0"/>
                  </a:rPr>
                  <a:t>to get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kumimoji="0" lang="en-GB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𝒅</m:t>
                        </m:r>
                        <m:r>
                          <a:rPr kumimoji="0" lang="en-US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𝒚</m:t>
                        </m:r>
                      </m:num>
                      <m:den>
                        <m:r>
                          <a:rPr kumimoji="0" lang="en-GB" sz="6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𝒅</m:t>
                        </m:r>
                        <m:r>
                          <a:rPr kumimoji="0" lang="en-US" sz="6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</a:rPr>
                          <m:t>𝒙</m:t>
                        </m:r>
                      </m:den>
                    </m:f>
                  </m:oMath>
                </a14:m>
                <a:r>
                  <a: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Times New Roman" panose="02020603050405020304" pitchFamily="18" charset="0"/>
                  </a:rPr>
                  <a:t>  </a:t>
                </a:r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F4B4892-7B17-E6C2-3727-9E74BA435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992" y="3140968"/>
                <a:ext cx="9144000" cy="3184270"/>
              </a:xfrm>
              <a:prstGeom prst="rect">
                <a:avLst/>
              </a:prstGeom>
              <a:blipFill>
                <a:blip r:embed="rId3"/>
                <a:stretch>
                  <a:fillRect l="-1067" b="-70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104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CF6DBB-98FD-00F6-D763-46AF389D4282}"/>
                  </a:ext>
                </a:extLst>
              </p:cNvPr>
              <p:cNvSpPr txBox="1"/>
              <p:nvPr/>
            </p:nvSpPr>
            <p:spPr>
              <a:xfrm>
                <a:off x="1523492" y="548680"/>
                <a:ext cx="9145016" cy="14221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6000" dirty="0"/>
                  <a:t> when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GB" sz="6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CF6DBB-98FD-00F6-D763-46AF389D4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492" y="548680"/>
                <a:ext cx="9145016" cy="1422184"/>
              </a:xfrm>
              <a:prstGeom prst="rect">
                <a:avLst/>
              </a:prstGeom>
              <a:blipFill>
                <a:blip r:embed="rId2"/>
                <a:stretch>
                  <a:fillRect b="-849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24690D-3624-C476-5B3A-5C2BC5ED5251}"/>
                  </a:ext>
                </a:extLst>
              </p:cNvPr>
              <p:cNvSpPr txBox="1"/>
              <p:nvPr/>
            </p:nvSpPr>
            <p:spPr>
              <a:xfrm>
                <a:off x="4115780" y="2348880"/>
                <a:ext cx="3960440" cy="16210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den>
                      </m:f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br>
                  <a:rPr lang="en-GB" sz="4800" i="1" dirty="0">
                    <a:latin typeface="Cambria Math" panose="02040503050406030204" pitchFamily="18" charset="0"/>
                  </a:rPr>
                </a:br>
                <a:endParaRPr lang="en-GB" sz="4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24690D-3624-C476-5B3A-5C2BC5ED5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780" y="2348880"/>
                <a:ext cx="3960440" cy="16210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5F8D1D-6B56-DDCA-C385-D921B17462A0}"/>
                  </a:ext>
                </a:extLst>
              </p:cNvPr>
              <p:cNvSpPr txBox="1"/>
              <p:nvPr/>
            </p:nvSpPr>
            <p:spPr>
              <a:xfrm>
                <a:off x="4187788" y="4687401"/>
                <a:ext cx="3816424" cy="16219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5F8D1D-6B56-DDCA-C385-D921B1746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788" y="4687401"/>
                <a:ext cx="3816424" cy="16219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590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/>
              <p:nvPr/>
            </p:nvSpPr>
            <p:spPr>
              <a:xfrm>
                <a:off x="3202886" y="3790921"/>
                <a:ext cx="1656184" cy="1366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886" y="3790921"/>
                <a:ext cx="1656184" cy="13662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AA6AA3-C689-9F19-2CF0-DBF0AC090365}"/>
                  </a:ext>
                </a:extLst>
              </p:cNvPr>
              <p:cNvSpPr txBox="1"/>
              <p:nvPr/>
            </p:nvSpPr>
            <p:spPr>
              <a:xfrm>
                <a:off x="4792496" y="5383368"/>
                <a:ext cx="4438504" cy="1358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+1)</m:t>
                          </m:r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4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40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GB" sz="4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m:rPr>
                                      <m:nor/>
                                    </m:rPr>
                                    <a:rPr lang="en-GB" sz="4000" dirty="0">
                                      <a:solidFill>
                                        <a:prstClr val="black"/>
                                      </a:solidFill>
                                    </a:rPr>
                                    <m:t> 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AA6AA3-C689-9F19-2CF0-DBF0AC0903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496" y="5383368"/>
                <a:ext cx="4438504" cy="1358000"/>
              </a:xfrm>
              <a:prstGeom prst="rect">
                <a:avLst/>
              </a:prstGeom>
              <a:blipFill>
                <a:blip r:embed="rId3"/>
                <a:stretch>
                  <a:fillRect r="-6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107B956-B81E-9C8F-B471-792D54057A6B}"/>
                  </a:ext>
                </a:extLst>
              </p:cNvPr>
              <p:cNvSpPr txBox="1"/>
              <p:nvPr/>
            </p:nvSpPr>
            <p:spPr>
              <a:xfrm>
                <a:off x="1775520" y="144524"/>
                <a:ext cx="8496944" cy="14947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800" dirty="0"/>
                        <m:t>Find</m:t>
                      </m:r>
                      <m:r>
                        <m:rPr>
                          <m:nor/>
                        </m:rPr>
                        <a:rPr lang="en-GB" sz="4800" dirty="0"/>
                        <m:t> </m:t>
                      </m:r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m:rPr>
                          <m:nor/>
                        </m:rPr>
                        <a:rPr lang="en-GB" sz="4800" dirty="0"/>
                        <m:t> </m:t>
                      </m:r>
                      <m:r>
                        <m:rPr>
                          <m:nor/>
                        </m:rPr>
                        <a:rPr lang="en-GB" sz="4800" dirty="0"/>
                        <m:t>when</m:t>
                      </m:r>
                      <m:r>
                        <a:rPr lang="en-GB" sz="4800" i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8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107B956-B81E-9C8F-B471-792D54057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144524"/>
                <a:ext cx="8496944" cy="14947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0B90AD14-151E-D49C-DD3F-03D76B7D441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55918559"/>
                  </p:ext>
                </p:extLst>
              </p:nvPr>
            </p:nvGraphicFramePr>
            <p:xfrm>
              <a:off x="3881520" y="1872716"/>
              <a:ext cx="428494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247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4247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en-GB" sz="4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4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𝑢</m:t>
                                    </m:r>
                                  </m:e>
                                  <m:sup>
                                    <m:r>
                                      <a:rPr kumimoji="0" lang="en-GB" sz="4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GB" sz="40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4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0B90AD14-151E-D49C-DD3F-03D76B7D441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55918559"/>
                  </p:ext>
                </p:extLst>
              </p:nvPr>
            </p:nvGraphicFramePr>
            <p:xfrm>
              <a:off x="3881520" y="1872716"/>
              <a:ext cx="428494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4247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14247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r="-100284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0000" r="-284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t="-100637" r="-100284" b="-6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0000" t="-100637" r="-284" b="-6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0795D95-0C7D-4798-F053-3EEA29A5A748}"/>
                  </a:ext>
                </a:extLst>
              </p:cNvPr>
              <p:cNvSpPr/>
              <p:nvPr/>
            </p:nvSpPr>
            <p:spPr>
              <a:xfrm>
                <a:off x="6185776" y="2970864"/>
                <a:ext cx="177439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0795D95-0C7D-4798-F053-3EEA29A5A7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5776" y="2970864"/>
                <a:ext cx="177439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A740537-CABD-A0E4-206E-FEDECCF09D0F}"/>
                  </a:ext>
                </a:extLst>
              </p:cNvPr>
              <p:cNvSpPr/>
              <p:nvPr/>
            </p:nvSpPr>
            <p:spPr>
              <a:xfrm>
                <a:off x="4313568" y="2970864"/>
                <a:ext cx="1091004" cy="7060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baseline="30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A740537-CABD-A0E4-206E-FEDECCF09D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568" y="2970864"/>
                <a:ext cx="1091004" cy="7060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67331BE-E72A-E08D-2266-89520BB51A68}"/>
                  </a:ext>
                </a:extLst>
              </p:cNvPr>
              <p:cNvSpPr txBox="1"/>
              <p:nvPr/>
            </p:nvSpPr>
            <p:spPr>
              <a:xfrm>
                <a:off x="4571037" y="3928899"/>
                <a:ext cx="4920208" cy="9087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(2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+1)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r>
                                <m:rPr>
                                  <m:nor/>
                                </m:rPr>
                                <a:rPr kumimoji="0" lang="en-GB" sz="4000" b="0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libri"/>
                                  <a:ea typeface="+mn-ea"/>
                                  <a:cs typeface="+mn-cs"/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67331BE-E72A-E08D-2266-89520BB51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037" y="3928899"/>
                <a:ext cx="4920208" cy="9087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A83C510-63CB-BCB6-9E66-6DE4469F6E19}"/>
                  </a:ext>
                </a:extLst>
              </p:cNvPr>
              <p:cNvSpPr txBox="1"/>
              <p:nvPr/>
            </p:nvSpPr>
            <p:spPr>
              <a:xfrm>
                <a:off x="3269459" y="5383368"/>
                <a:ext cx="1523037" cy="12610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A83C510-63CB-BCB6-9E66-6DE4469F6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459" y="5383368"/>
                <a:ext cx="1523037" cy="12610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157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3" grpId="0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2A5223AE-2708-4318-8187-30E2436B5F6C}"/>
              </a:ext>
            </a:extLst>
          </p:cNvPr>
          <p:cNvSpPr txBox="1"/>
          <p:nvPr/>
        </p:nvSpPr>
        <p:spPr>
          <a:xfrm>
            <a:off x="3647728" y="657518"/>
            <a:ext cx="489654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>
                <a:latin typeface="+mj-lt"/>
              </a:rPr>
              <a:t>The Chain Rule</a:t>
            </a:r>
            <a:endParaRPr lang="en-GB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47B04E-341A-48D4-BFA8-4745EDF37982}"/>
              </a:ext>
            </a:extLst>
          </p:cNvPr>
          <p:cNvSpPr txBox="1"/>
          <p:nvPr/>
        </p:nvSpPr>
        <p:spPr>
          <a:xfrm>
            <a:off x="299356" y="1916832"/>
            <a:ext cx="115932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chain rule allows you to differentiate </a:t>
            </a:r>
          </a:p>
          <a:p>
            <a:pPr algn="ctr"/>
            <a:r>
              <a:rPr lang="en-GB" sz="5400" dirty="0"/>
              <a:t>a </a:t>
            </a:r>
            <a:r>
              <a:rPr lang="en-GB" sz="5400" b="1" dirty="0"/>
              <a:t>function within a function</a:t>
            </a:r>
            <a:r>
              <a:rPr lang="en-GB" sz="5400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18D6BA-5B71-0A7A-98A2-3FD48B693762}"/>
                  </a:ext>
                </a:extLst>
              </p:cNvPr>
              <p:cNvSpPr txBox="1"/>
              <p:nvPr/>
            </p:nvSpPr>
            <p:spPr>
              <a:xfrm>
                <a:off x="2495600" y="4431122"/>
                <a:ext cx="7200800" cy="1337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8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en-GB" sz="8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8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8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8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8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18D6BA-5B71-0A7A-98A2-3FD48B693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4431122"/>
                <a:ext cx="7200800" cy="13373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48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44B329D-9BAE-AB1D-A061-09C79957DCE7}"/>
                  </a:ext>
                </a:extLst>
              </p:cNvPr>
              <p:cNvSpPr/>
              <p:nvPr/>
            </p:nvSpPr>
            <p:spPr>
              <a:xfrm>
                <a:off x="6975515" y="2598003"/>
                <a:ext cx="392960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48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48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44B329D-9BAE-AB1D-A061-09C79957DC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515" y="2598003"/>
                <a:ext cx="3929602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1E23B6-34B9-C06D-898A-BA9686265C51}"/>
                  </a:ext>
                </a:extLst>
              </p:cNvPr>
              <p:cNvSpPr txBox="1"/>
              <p:nvPr/>
            </p:nvSpPr>
            <p:spPr>
              <a:xfrm>
                <a:off x="1497534" y="5234846"/>
                <a:ext cx="427213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GB" sz="4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1E23B6-34B9-C06D-898A-BA9686265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534" y="5234846"/>
                <a:ext cx="427213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09D69D-1BB8-CB1F-068C-06290981D7AC}"/>
                  </a:ext>
                </a:extLst>
              </p:cNvPr>
              <p:cNvSpPr txBox="1"/>
              <p:nvPr/>
            </p:nvSpPr>
            <p:spPr>
              <a:xfrm>
                <a:off x="6837194" y="5254372"/>
                <a:ext cx="2664296" cy="8987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kumimoji="0" lang="en-GB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09D69D-1BB8-CB1F-068C-06290981D7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194" y="5254372"/>
                <a:ext cx="2664296" cy="8987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325E5F-F2F6-61A3-901E-1CA2E89A9A4B}"/>
                  </a:ext>
                </a:extLst>
              </p:cNvPr>
              <p:cNvSpPr txBox="1"/>
              <p:nvPr/>
            </p:nvSpPr>
            <p:spPr>
              <a:xfrm>
                <a:off x="6744072" y="869811"/>
                <a:ext cx="4392488" cy="10071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  <m:sSup>
                            <m:sSup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325E5F-F2F6-61A3-901E-1CA2E89A9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869811"/>
                <a:ext cx="4392488" cy="10071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5A8656-7870-3BA0-470E-340D3DF1BE1A}"/>
                  </a:ext>
                </a:extLst>
              </p:cNvPr>
              <p:cNvSpPr txBox="1"/>
              <p:nvPr/>
            </p:nvSpPr>
            <p:spPr>
              <a:xfrm>
                <a:off x="6863146" y="3966150"/>
                <a:ext cx="342356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48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75A8656-7870-3BA0-470E-340D3DF1B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146" y="3966150"/>
                <a:ext cx="3423561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50EF88-6A81-1F4F-68AF-345439A90A76}"/>
                  </a:ext>
                </a:extLst>
              </p:cNvPr>
              <p:cNvSpPr txBox="1"/>
              <p:nvPr/>
            </p:nvSpPr>
            <p:spPr>
              <a:xfrm>
                <a:off x="1581374" y="3639192"/>
                <a:ext cx="4104456" cy="10719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50EF88-6A81-1F4F-68AF-345439A90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374" y="3639192"/>
                <a:ext cx="4104456" cy="10719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50BF1FA-0420-D3BE-27BE-C9FC9038563C}"/>
                  </a:ext>
                </a:extLst>
              </p:cNvPr>
              <p:cNvSpPr txBox="1"/>
              <p:nvPr/>
            </p:nvSpPr>
            <p:spPr>
              <a:xfrm>
                <a:off x="1581374" y="2230036"/>
                <a:ext cx="4104456" cy="10719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50BF1FA-0420-D3BE-27BE-C9FC90385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374" y="2230036"/>
                <a:ext cx="4104456" cy="10719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50CD9F9-A14F-CF5B-C6B7-45D9D8D08F0E}"/>
              </a:ext>
            </a:extLst>
          </p:cNvPr>
          <p:cNvSpPr txBox="1"/>
          <p:nvPr/>
        </p:nvSpPr>
        <p:spPr>
          <a:xfrm>
            <a:off x="835847" y="540336"/>
            <a:ext cx="55955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Examples of a function within a function.</a:t>
            </a:r>
          </a:p>
        </p:txBody>
      </p:sp>
    </p:spTree>
    <p:extLst>
      <p:ext uri="{BB962C8B-B14F-4D97-AF65-F5344CB8AC3E}">
        <p14:creationId xmlns:p14="http://schemas.microsoft.com/office/powerpoint/2010/main" val="182087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10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C56617-7FE7-448A-8CC5-1AA80BFD8DD7}"/>
                  </a:ext>
                </a:extLst>
              </p:cNvPr>
              <p:cNvSpPr txBox="1"/>
              <p:nvPr/>
            </p:nvSpPr>
            <p:spPr>
              <a:xfrm>
                <a:off x="1775520" y="332656"/>
                <a:ext cx="8280920" cy="43869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b="1" dirty="0">
                    <a:solidFill>
                      <a:schemeClr val="tx1"/>
                    </a:solidFill>
                  </a:rPr>
                  <a:t>The Chain Rule</a:t>
                </a:r>
              </a:p>
              <a:p>
                <a:pPr algn="ctr"/>
                <a:endParaRPr lang="en-GB" sz="24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8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8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88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den>
                      </m:f>
                      <m:r>
                        <a:rPr lang="en-GB" sz="8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8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8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C56617-7FE7-448A-8CC5-1AA80BFD8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32656"/>
                <a:ext cx="8280920" cy="4386970"/>
              </a:xfrm>
              <a:prstGeom prst="rect">
                <a:avLst/>
              </a:prstGeom>
              <a:blipFill>
                <a:blip r:embed="rId2"/>
                <a:stretch>
                  <a:fillRect t="-66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CA184C-3CC3-8F19-A8AF-DDBE7B0CF8C1}"/>
                  </a:ext>
                </a:extLst>
              </p:cNvPr>
              <p:cNvSpPr txBox="1"/>
              <p:nvPr/>
            </p:nvSpPr>
            <p:spPr>
              <a:xfrm>
                <a:off x="1055440" y="5412599"/>
                <a:ext cx="10081120" cy="1077218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 dirty="0">
                    <a:solidFill>
                      <a:schemeClr val="bg1"/>
                    </a:solidFill>
                  </a:rPr>
                  <a:t>Note:</a:t>
                </a:r>
                <a:r>
                  <a:rPr lang="en-GB" sz="3200" dirty="0">
                    <a:solidFill>
                      <a:schemeClr val="bg1"/>
                    </a:solidFill>
                  </a:rPr>
                  <a:t> Notice how the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𝑑𝑢</m:t>
                    </m:r>
                  </m:oMath>
                </a14:m>
                <a:r>
                  <a:rPr lang="en-GB" sz="3200" dirty="0">
                    <a:solidFill>
                      <a:schemeClr val="bg1"/>
                    </a:solidFill>
                  </a:rPr>
                  <a:t>’s sort of ‘cancel’ top and bottom on the RHS. This is </a:t>
                </a:r>
                <a:r>
                  <a:rPr lang="en-GB" sz="3200" u="sng" dirty="0">
                    <a:solidFill>
                      <a:schemeClr val="bg1"/>
                    </a:solidFill>
                  </a:rPr>
                  <a:t>not</a:t>
                </a:r>
                <a:r>
                  <a:rPr lang="en-GB" sz="3200" dirty="0">
                    <a:solidFill>
                      <a:schemeClr val="bg1"/>
                    </a:solidFill>
                  </a:rPr>
                  <a:t> a valid proof.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CA184C-3CC3-8F19-A8AF-DDBE7B0CF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5412599"/>
                <a:ext cx="10081120" cy="1077218"/>
              </a:xfrm>
              <a:prstGeom prst="rect">
                <a:avLst/>
              </a:prstGeom>
              <a:blipFill>
                <a:blip r:embed="rId3"/>
                <a:stretch>
                  <a:fillRect t="-6780" r="-846" b="-175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7351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C56617-7FE7-448A-8CC5-1AA80BFD8DD7}"/>
                  </a:ext>
                </a:extLst>
              </p:cNvPr>
              <p:cNvSpPr txBox="1"/>
              <p:nvPr/>
            </p:nvSpPr>
            <p:spPr>
              <a:xfrm>
                <a:off x="1775520" y="332656"/>
                <a:ext cx="8280920" cy="43869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b="1" dirty="0">
                    <a:solidFill>
                      <a:schemeClr val="tx1"/>
                    </a:solidFill>
                  </a:rPr>
                  <a:t>The Chain Rule</a:t>
                </a:r>
              </a:p>
              <a:p>
                <a:pPr algn="ctr"/>
                <a:endParaRPr lang="en-GB" sz="24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8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8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88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den>
                      </m:f>
                      <m:r>
                        <a:rPr lang="en-GB" sz="8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8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8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C56617-7FE7-448A-8CC5-1AA80BFD8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32656"/>
                <a:ext cx="8280920" cy="4386970"/>
              </a:xfrm>
              <a:prstGeom prst="rect">
                <a:avLst/>
              </a:prstGeom>
              <a:blipFill>
                <a:blip r:embed="rId2"/>
                <a:stretch>
                  <a:fillRect t="-66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CA184C-3CC3-8F19-A8AF-DDBE7B0CF8C1}"/>
                  </a:ext>
                </a:extLst>
              </p:cNvPr>
              <p:cNvSpPr txBox="1"/>
              <p:nvPr/>
            </p:nvSpPr>
            <p:spPr>
              <a:xfrm>
                <a:off x="1055440" y="5412599"/>
                <a:ext cx="10081120" cy="92333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5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GB" sz="5400" dirty="0">
                    <a:solidFill>
                      <a:schemeClr val="bg1"/>
                    </a:solidFill>
                  </a:rPr>
                  <a:t> represents the inner function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CA184C-3CC3-8F19-A8AF-DDBE7B0CF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5412599"/>
                <a:ext cx="10081120" cy="923330"/>
              </a:xfrm>
              <a:prstGeom prst="rect">
                <a:avLst/>
              </a:prstGeom>
              <a:blipFill>
                <a:blip r:embed="rId3"/>
                <a:stretch>
                  <a:fillRect t="-17881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992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2A5223AE-2708-4318-8187-30E2436B5F6C}"/>
              </a:ext>
            </a:extLst>
          </p:cNvPr>
          <p:cNvSpPr txBox="1"/>
          <p:nvPr/>
        </p:nvSpPr>
        <p:spPr>
          <a:xfrm>
            <a:off x="407368" y="359229"/>
            <a:ext cx="3240360" cy="1077218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latin typeface="+mj-lt"/>
              </a:rPr>
              <a:t>The Chain Rule: Formal Method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7FAD729-76E7-4094-8B3F-F146CDAD7297}"/>
                  </a:ext>
                </a:extLst>
              </p:cNvPr>
              <p:cNvSpPr txBox="1"/>
              <p:nvPr/>
            </p:nvSpPr>
            <p:spPr>
              <a:xfrm>
                <a:off x="3957786" y="188917"/>
                <a:ext cx="7700013" cy="1377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400" dirty="0"/>
                        <m:t>Find</m:t>
                      </m:r>
                      <m:r>
                        <m:rPr>
                          <m:nor/>
                        </m:rPr>
                        <a:rPr lang="en-GB" sz="4400" dirty="0"/>
                        <m:t> 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m:rPr>
                          <m:nor/>
                        </m:rPr>
                        <a:rPr lang="en-GB" sz="4400" dirty="0"/>
                        <m:t> </m:t>
                      </m:r>
                      <m:r>
                        <m:rPr>
                          <m:nor/>
                        </m:rPr>
                        <a:rPr lang="en-GB" sz="4400" dirty="0"/>
                        <m:t>when</m:t>
                      </m:r>
                      <m:r>
                        <m:rPr>
                          <m:nor/>
                        </m:rPr>
                        <a:rPr lang="en-GB" sz="4400" dirty="0"/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7FAD729-76E7-4094-8B3F-F146CDAD7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786" y="188917"/>
                <a:ext cx="7700013" cy="13779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C56617-7FE7-448A-8CC5-1AA80BFD8DD7}"/>
                  </a:ext>
                </a:extLst>
              </p:cNvPr>
              <p:cNvSpPr txBox="1"/>
              <p:nvPr/>
            </p:nvSpPr>
            <p:spPr>
              <a:xfrm>
                <a:off x="6672064" y="2019150"/>
                <a:ext cx="3312368" cy="11446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den>
                      </m:f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C56617-7FE7-448A-8CC5-1AA80BFD8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019150"/>
                <a:ext cx="3312368" cy="1144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04986" y="2652899"/>
                <a:ext cx="28202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36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sz="3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>
                    <a:solidFill>
                      <a:srgbClr val="FF0000"/>
                    </a:solidFill>
                  </a:rPr>
                  <a:t> </a:t>
                </a:r>
                <a:endParaRPr lang="en-GB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986" y="2652899"/>
                <a:ext cx="282022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7FAD729-76E7-4094-8B3F-F146CDAD7297}"/>
                  </a:ext>
                </a:extLst>
              </p:cNvPr>
              <p:cNvSpPr txBox="1"/>
              <p:nvPr/>
            </p:nvSpPr>
            <p:spPr>
              <a:xfrm>
                <a:off x="555622" y="1821334"/>
                <a:ext cx="2664296" cy="652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Let</a:t>
                </a:r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7FAD729-76E7-4094-8B3F-F146CDAD7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22" y="1821334"/>
                <a:ext cx="2664296" cy="652679"/>
              </a:xfrm>
              <a:prstGeom prst="rect">
                <a:avLst/>
              </a:prstGeom>
              <a:blipFill>
                <a:blip r:embed="rId5"/>
                <a:stretch>
                  <a:fillRect l="-6865" t="-13084" b="-355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4727848" y="1821334"/>
            <a:ext cx="13285" cy="4680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447928" y="3720344"/>
                <a:ext cx="4647038" cy="114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 baseline="30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×(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 baseline="300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3720344"/>
                <a:ext cx="4647038" cy="11441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343767" y="5316795"/>
                <a:ext cx="6529415" cy="990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0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40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GB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4000" b="1" i="1" baseline="3000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000" b="1" i="1" baseline="30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4000" b="1" dirty="0">
                    <a:solidFill>
                      <a:prstClr val="black"/>
                    </a:solidFill>
                  </a:rPr>
                  <a:t>)</a:t>
                </a:r>
                <a:endParaRPr lang="en-GB" sz="2000" b="1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767" y="5316795"/>
                <a:ext cx="6529415" cy="990784"/>
              </a:xfrm>
              <a:prstGeom prst="rect">
                <a:avLst/>
              </a:prstGeom>
              <a:blipFill>
                <a:blip r:embed="rId7"/>
                <a:stretch>
                  <a:fillRect r="-2054" b="-116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47909" y="4009341"/>
                <a:ext cx="1114155" cy="910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𝒅𝒖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09" y="4009341"/>
                <a:ext cx="1114155" cy="9107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61534" y="5482823"/>
                <a:ext cx="1097160" cy="9107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𝒅𝒖</m:t>
                          </m:r>
                        </m:num>
                        <m:den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34" y="5482823"/>
                <a:ext cx="1097160" cy="91076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887770" y="5661248"/>
                <a:ext cx="208858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12</m:t>
                    </m:r>
                    <m:sSup>
                      <m:sSupPr>
                        <m:ctrlP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</a:t>
                </a:r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770" y="5661248"/>
                <a:ext cx="2088585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862064" y="4188227"/>
                <a:ext cx="103470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064" y="4188227"/>
                <a:ext cx="1034707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86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8" grpId="0"/>
      <p:bldP spid="13" grpId="0"/>
      <p:bldP spid="14" grpId="0"/>
      <p:bldP spid="8" grpId="0"/>
      <p:bldP spid="11" grpId="0"/>
      <p:bldP spid="1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3297725"/>
                  </p:ext>
                </p:extLst>
              </p:nvPr>
            </p:nvGraphicFramePr>
            <p:xfrm>
              <a:off x="4007768" y="1924373"/>
              <a:ext cx="417646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40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sSup>
                                  <m:sSupPr>
                                    <m:ctrlPr>
                                      <a:rPr lang="en-GB" sz="4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4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  <m:r>
                                  <a:rPr lang="en-GB" sz="4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4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3297725"/>
                  </p:ext>
                </p:extLst>
              </p:nvPr>
            </p:nvGraphicFramePr>
            <p:xfrm>
              <a:off x="4007768" y="1924373"/>
              <a:ext cx="417646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1002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r="-292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00637" r="-100292" b="-6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00637" r="-292" b="-6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357564" y="4131686"/>
                <a:ext cx="1476871" cy="114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7564" y="4131686"/>
                <a:ext cx="1476871" cy="1144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248944" y="5453563"/>
                <a:ext cx="1406525" cy="114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944" y="5453563"/>
                <a:ext cx="1406525" cy="11441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7FAD729-76E7-4094-8B3F-F146CDAD7297}"/>
                  </a:ext>
                </a:extLst>
              </p:cNvPr>
              <p:cNvSpPr txBox="1"/>
              <p:nvPr/>
            </p:nvSpPr>
            <p:spPr>
              <a:xfrm>
                <a:off x="4313235" y="185769"/>
                <a:ext cx="7416824" cy="1377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400" dirty="0"/>
                        <m:t>Find</m:t>
                      </m:r>
                      <m:r>
                        <m:rPr>
                          <m:nor/>
                        </m:rPr>
                        <a:rPr lang="en-GB" sz="4400" dirty="0"/>
                        <m:t> 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m:rPr>
                          <m:nor/>
                        </m:rPr>
                        <a:rPr lang="en-GB" sz="4400" dirty="0"/>
                        <m:t> </m:t>
                      </m:r>
                      <m:r>
                        <m:rPr>
                          <m:nor/>
                        </m:rPr>
                        <a:rPr lang="en-GB" sz="4400" dirty="0"/>
                        <m:t>when</m:t>
                      </m:r>
                      <m:r>
                        <m:rPr>
                          <m:nor/>
                        </m:rPr>
                        <a:rPr lang="en-GB" sz="4400" dirty="0"/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7FAD729-76E7-4094-8B3F-F146CDAD7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235" y="185769"/>
                <a:ext cx="7416824" cy="13779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63352" y="442362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Multiply the bottom row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165731" y="3003408"/>
                <a:ext cx="201850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 baseline="30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731" y="3003408"/>
                <a:ext cx="2018501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551074" y="3003408"/>
                <a:ext cx="942886" cy="633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 baseline="30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3600" baseline="30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074" y="3003408"/>
                <a:ext cx="942886" cy="6335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3352" y="5733256"/>
                <a:ext cx="39604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Substitute back in 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5733256"/>
                <a:ext cx="3960440" cy="584775"/>
              </a:xfrm>
              <a:prstGeom prst="rect">
                <a:avLst/>
              </a:prstGeom>
              <a:blipFill>
                <a:blip r:embed="rId8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32">
            <a:extLst>
              <a:ext uri="{FF2B5EF4-FFF2-40B4-BE49-F238E27FC236}">
                <a16:creationId xmlns:a16="http://schemas.microsoft.com/office/drawing/2014/main" id="{AD4699F4-3965-0043-A9C1-6B07F458526A}"/>
              </a:ext>
            </a:extLst>
          </p:cNvPr>
          <p:cNvSpPr txBox="1"/>
          <p:nvPr/>
        </p:nvSpPr>
        <p:spPr>
          <a:xfrm>
            <a:off x="407368" y="359229"/>
            <a:ext cx="3456384" cy="1077218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latin typeface="+mj-lt"/>
              </a:rPr>
              <a:t>The Chain Rule:</a:t>
            </a:r>
          </a:p>
          <a:p>
            <a:r>
              <a:rPr lang="en-GB" sz="3200" dirty="0">
                <a:latin typeface="+mj-lt"/>
              </a:rPr>
              <a:t>Informal Method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502029B-6F0F-CE4E-3EB9-5F99225DC993}"/>
                  </a:ext>
                </a:extLst>
              </p:cNvPr>
              <p:cNvSpPr txBox="1"/>
              <p:nvPr/>
            </p:nvSpPr>
            <p:spPr>
              <a:xfrm>
                <a:off x="6672064" y="4387884"/>
                <a:ext cx="431519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5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𝑢</m:t>
                    </m:r>
                    <m:r>
                      <a:rPr kumimoji="0" lang="en-GB" sz="4400" b="0" i="1" u="none" strike="noStrike" kern="1200" cap="none" spc="0" normalizeH="0" baseline="3000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4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×(12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400" b="0" i="1" u="none" strike="noStrike" kern="1200" cap="none" spc="0" normalizeH="0" baseline="3000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3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+1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502029B-6F0F-CE4E-3EB9-5F99225DC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4387884"/>
                <a:ext cx="4315196" cy="769441"/>
              </a:xfrm>
              <a:prstGeom prst="rect">
                <a:avLst/>
              </a:prstGeom>
              <a:blipFill>
                <a:blip r:embed="rId9"/>
                <a:stretch>
                  <a:fillRect t="-16667" r="-2401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A54924-C9E6-C7FC-CBE8-3599519DC037}"/>
                  </a:ext>
                </a:extLst>
              </p:cNvPr>
              <p:cNvSpPr txBox="1"/>
              <p:nvPr/>
            </p:nvSpPr>
            <p:spPr>
              <a:xfrm>
                <a:off x="5587677" y="5690942"/>
                <a:ext cx="6142382" cy="7829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𝟓</m:t>
                    </m:r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sSup>
                      <m:sSupPr>
                        <m:ctrlP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e>
                      <m:sup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sup>
                    </m:sSup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  <m:r>
                      <a:rPr kumimoji="0" lang="en-GB" sz="4400" b="1" i="1" u="none" strike="noStrike" kern="1200" cap="none" spc="0" normalizeH="0" baseline="3000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𝟏𝟐</m:t>
                    </m:r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4400" b="1" i="1" u="none" strike="noStrike" kern="1200" cap="none" spc="0" normalizeH="0" baseline="3000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A54924-C9E6-C7FC-CBE8-3599519DC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677" y="5690942"/>
                <a:ext cx="6142382" cy="782971"/>
              </a:xfrm>
              <a:prstGeom prst="rect">
                <a:avLst/>
              </a:prstGeom>
              <a:blipFill>
                <a:blip r:embed="rId10"/>
                <a:stretch>
                  <a:fillRect t="-14063" b="-3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824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1" grpId="0"/>
      <p:bldP spid="6" grpId="0"/>
      <p:bldP spid="7" grpId="0"/>
      <p:bldP spid="16" grpId="0"/>
      <p:bldP spid="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31404" y="3717032"/>
                <a:ext cx="10729192" cy="15551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GB" sz="6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GB" sz="6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sz="6600" b="1" i="1" baseline="3000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6600" b="1" i="1" baseline="30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6600" b="1" dirty="0">
                    <a:solidFill>
                      <a:prstClr val="black"/>
                    </a:solidFill>
                  </a:rPr>
                  <a:t>)</a:t>
                </a:r>
                <a:endParaRPr lang="en-GB" sz="4000" b="1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3717032"/>
                <a:ext cx="10729192" cy="1555169"/>
              </a:xfrm>
              <a:prstGeom prst="rect">
                <a:avLst/>
              </a:prstGeom>
              <a:blipFill>
                <a:blip r:embed="rId2"/>
                <a:stretch>
                  <a:fillRect r="-2330" b="-16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7FAD729-76E7-4094-8B3F-F146CDAD7297}"/>
                  </a:ext>
                </a:extLst>
              </p:cNvPr>
              <p:cNvSpPr txBox="1"/>
              <p:nvPr/>
            </p:nvSpPr>
            <p:spPr>
              <a:xfrm>
                <a:off x="4475820" y="120328"/>
                <a:ext cx="7416824" cy="1377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400" dirty="0"/>
                        <m:t>Find</m:t>
                      </m:r>
                      <m:r>
                        <m:rPr>
                          <m:nor/>
                        </m:rPr>
                        <a:rPr lang="en-GB" sz="4400" dirty="0"/>
                        <m:t> 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m:rPr>
                          <m:nor/>
                        </m:rPr>
                        <a:rPr lang="en-GB" sz="4400" dirty="0"/>
                        <m:t> </m:t>
                      </m:r>
                      <m:r>
                        <m:rPr>
                          <m:nor/>
                        </m:rPr>
                        <a:rPr lang="en-GB" sz="4400" dirty="0"/>
                        <m:t>when</m:t>
                      </m:r>
                      <m:r>
                        <m:rPr>
                          <m:nor/>
                        </m:rPr>
                        <a:rPr lang="en-GB" sz="4400" dirty="0"/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7FAD729-76E7-4094-8B3F-F146CDAD7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820" y="120328"/>
                <a:ext cx="7416824" cy="13779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32">
            <a:extLst>
              <a:ext uri="{FF2B5EF4-FFF2-40B4-BE49-F238E27FC236}">
                <a16:creationId xmlns:a16="http://schemas.microsoft.com/office/drawing/2014/main" id="{AD4699F4-3965-0043-A9C1-6B07F458526A}"/>
              </a:ext>
            </a:extLst>
          </p:cNvPr>
          <p:cNvSpPr txBox="1"/>
          <p:nvPr/>
        </p:nvSpPr>
        <p:spPr>
          <a:xfrm>
            <a:off x="461940" y="336130"/>
            <a:ext cx="3689843" cy="1077218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latin typeface="+mj-lt"/>
              </a:rPr>
              <a:t>The Chain Rule:</a:t>
            </a:r>
          </a:p>
          <a:p>
            <a:r>
              <a:rPr lang="en-GB" sz="3200" dirty="0">
                <a:latin typeface="+mj-lt"/>
              </a:rPr>
              <a:t>Mentally in one go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2712A4-309E-226D-CA52-DE65AF3760D3}"/>
                  </a:ext>
                </a:extLst>
              </p:cNvPr>
              <p:cNvSpPr txBox="1"/>
              <p:nvPr/>
            </p:nvSpPr>
            <p:spPr>
              <a:xfrm>
                <a:off x="440034" y="2348880"/>
                <a:ext cx="1145261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600" dirty="0"/>
                  <a:t>O</a:t>
                </a:r>
                <a:r>
                  <a:rPr lang="en-GB" sz="3600" b="0" dirty="0"/>
                  <a:t>uter function differentiated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3600" b="0" dirty="0"/>
                  <a:t> Inner function differentiated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2712A4-309E-226D-CA52-DE65AF3760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034" y="2348880"/>
                <a:ext cx="11452610" cy="646331"/>
              </a:xfrm>
              <a:prstGeom prst="rect">
                <a:avLst/>
              </a:prstGeom>
              <a:blipFill>
                <a:blip r:embed="rId4"/>
                <a:stretch>
                  <a:fillRect l="-1597" t="-14151" r="-692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855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/>
              <p:nvPr/>
            </p:nvSpPr>
            <p:spPr>
              <a:xfrm>
                <a:off x="4525822" y="5610730"/>
                <a:ext cx="1512168" cy="910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822" y="5610730"/>
                <a:ext cx="1512168" cy="9103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/>
              <p:nvPr/>
            </p:nvSpPr>
            <p:spPr>
              <a:xfrm>
                <a:off x="4518875" y="4320854"/>
                <a:ext cx="1512168" cy="910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B7FCA3-BFF5-41C8-9B1D-A49342BD5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875" y="4320854"/>
                <a:ext cx="1512168" cy="9103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/>
              <p:nvPr/>
            </p:nvSpPr>
            <p:spPr>
              <a:xfrm>
                <a:off x="5677902" y="4488584"/>
                <a:ext cx="168849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7902" y="4488584"/>
                <a:ext cx="1688497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/>
              <p:nvPr/>
            </p:nvSpPr>
            <p:spPr>
              <a:xfrm>
                <a:off x="5818243" y="5533638"/>
                <a:ext cx="2942053" cy="924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4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GB" sz="4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GB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5E9B0E-46ED-4006-9946-F81B1832D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243" y="5533638"/>
                <a:ext cx="2942053" cy="9244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F8BE70B7-1DBA-1E80-E0CD-D15B488ED7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41920196"/>
                  </p:ext>
                </p:extLst>
              </p:nvPr>
            </p:nvGraphicFramePr>
            <p:xfrm>
              <a:off x="4007768" y="2060848"/>
              <a:ext cx="417646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4000" b="0" i="1" baseline="300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000" b="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4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4000" b="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600" b="0" i="1" baseline="3000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36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en-GB" sz="36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F8BE70B7-1DBA-1E80-E0CD-D15B488ED7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41920196"/>
                  </p:ext>
                </p:extLst>
              </p:nvPr>
            </p:nvGraphicFramePr>
            <p:xfrm>
              <a:off x="4007768" y="2060848"/>
              <a:ext cx="4176464" cy="19154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882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9613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r="-10029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r="-292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954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100637" r="-100292" b="-6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100637" r="-292" b="-6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0BBAEA-7607-A517-74BB-41B56A37589E}"/>
                  </a:ext>
                </a:extLst>
              </p:cNvPr>
              <p:cNvSpPr/>
              <p:nvPr/>
            </p:nvSpPr>
            <p:spPr>
              <a:xfrm>
                <a:off x="6773492" y="3139883"/>
                <a:ext cx="8029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0BBAEA-7607-A517-74BB-41B56A3758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3492" y="3139883"/>
                <a:ext cx="802977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3AD4545-B51D-F3AE-DFA1-57FC8EB18323}"/>
                  </a:ext>
                </a:extLst>
              </p:cNvPr>
              <p:cNvSpPr/>
              <p:nvPr/>
            </p:nvSpPr>
            <p:spPr>
              <a:xfrm>
                <a:off x="4522796" y="3139883"/>
                <a:ext cx="999440" cy="6447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3AD4545-B51D-F3AE-DFA1-57FC8EB183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2796" y="3139883"/>
                <a:ext cx="999440" cy="6447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0016B9D-638E-9E3B-94D5-0EB71583A69F}"/>
                  </a:ext>
                </a:extLst>
              </p:cNvPr>
              <p:cNvSpPr txBox="1"/>
              <p:nvPr/>
            </p:nvSpPr>
            <p:spPr>
              <a:xfrm>
                <a:off x="1775520" y="255388"/>
                <a:ext cx="8712968" cy="14947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800" dirty="0"/>
                        <m:t>Find</m:t>
                      </m:r>
                      <m:r>
                        <m:rPr>
                          <m:nor/>
                        </m:rPr>
                        <a:rPr lang="en-GB" sz="4800" dirty="0"/>
                        <m:t> </m:t>
                      </m:r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m:rPr>
                          <m:nor/>
                        </m:rPr>
                        <a:rPr lang="en-GB" sz="4800" dirty="0"/>
                        <m:t> </m:t>
                      </m:r>
                      <m:r>
                        <m:rPr>
                          <m:nor/>
                        </m:rPr>
                        <a:rPr lang="en-GB" sz="4800" dirty="0"/>
                        <m:t>when</m:t>
                      </m:r>
                      <m:r>
                        <a:rPr lang="en-GB" sz="4800" i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0016B9D-638E-9E3B-94D5-0EB71583A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55388"/>
                <a:ext cx="8712968" cy="14947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389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6" grpId="0"/>
      <p:bldP spid="27" grpId="0"/>
      <p:bldP spid="30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59034</TotalTime>
  <Words>581</Words>
  <Application>Microsoft Office PowerPoint</Application>
  <PresentationFormat>Widescreen</PresentationFormat>
  <Paragraphs>158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1217</cp:revision>
  <dcterms:created xsi:type="dcterms:W3CDTF">2013-02-28T07:36:55Z</dcterms:created>
  <dcterms:modified xsi:type="dcterms:W3CDTF">2025-10-22T04:59:10Z</dcterms:modified>
</cp:coreProperties>
</file>