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Milford" userId="S::oliver10041@dubaicollege.org::92e65ea1-383e-43a3-87db-9a9fc64730ed" providerId="AD" clId="Web-{8E4B5B95-CB1D-4BA7-832B-F067025C2168}"/>
    <pc:docChg chg="modSld">
      <pc:chgData name="Oliver Milford" userId="S::oliver10041@dubaicollege.org::92e65ea1-383e-43a3-87db-9a9fc64730ed" providerId="AD" clId="Web-{8E4B5B95-CB1D-4BA7-832B-F067025C2168}" dt="2024-06-28T04:48:42.861" v="1"/>
      <pc:docMkLst>
        <pc:docMk/>
      </pc:docMkLst>
      <pc:sldChg chg="modSp">
        <pc:chgData name="Oliver Milford" userId="S::oliver10041@dubaicollege.org::92e65ea1-383e-43a3-87db-9a9fc64730ed" providerId="AD" clId="Web-{8E4B5B95-CB1D-4BA7-832B-F067025C2168}" dt="2024-06-28T04:48:42.861" v="1"/>
        <pc:sldMkLst>
          <pc:docMk/>
          <pc:sldMk cId="4143083072" sldId="256"/>
        </pc:sldMkLst>
        <pc:picChg chg="mod modCrop">
          <ac:chgData name="Oliver Milford" userId="S::oliver10041@dubaicollege.org::92e65ea1-383e-43a3-87db-9a9fc64730ed" providerId="AD" clId="Web-{8E4B5B95-CB1D-4BA7-832B-F067025C2168}" dt="2024-06-28T04:48:42.861" v="1"/>
          <ac:picMkLst>
            <pc:docMk/>
            <pc:sldMk cId="4143083072" sldId="256"/>
            <ac:picMk id="14" creationId="{3E3C1585-4FDF-41D0-F91E-69002CB0854C}"/>
          </ac:picMkLst>
        </pc:picChg>
      </pc:sldChg>
    </pc:docChg>
  </pc:docChgLst>
  <pc:docChgLst>
    <pc:chgData name="Stewart Gale" userId="3647ddd2-6040-41ae-a96d-232c23482af8" providerId="ADAL" clId="{9481924F-BE37-4648-9D33-B5762DB6B412}"/>
    <pc:docChg chg="custSel modSld">
      <pc:chgData name="Stewart Gale" userId="3647ddd2-6040-41ae-a96d-232c23482af8" providerId="ADAL" clId="{9481924F-BE37-4648-9D33-B5762DB6B412}" dt="2023-07-05T08:31:55.058" v="45" actId="20577"/>
      <pc:docMkLst>
        <pc:docMk/>
      </pc:docMkLst>
      <pc:sldChg chg="modSp mod">
        <pc:chgData name="Stewart Gale" userId="3647ddd2-6040-41ae-a96d-232c23482af8" providerId="ADAL" clId="{9481924F-BE37-4648-9D33-B5762DB6B412}" dt="2023-07-05T08:31:55.058" v="45" actId="20577"/>
        <pc:sldMkLst>
          <pc:docMk/>
          <pc:sldMk cId="4143083072" sldId="256"/>
        </pc:sldMkLst>
        <pc:spChg chg="mod">
          <ac:chgData name="Stewart Gale" userId="3647ddd2-6040-41ae-a96d-232c23482af8" providerId="ADAL" clId="{9481924F-BE37-4648-9D33-B5762DB6B412}" dt="2023-07-05T08:29:04.349" v="23" actId="20577"/>
          <ac:spMkLst>
            <pc:docMk/>
            <pc:sldMk cId="4143083072" sldId="256"/>
            <ac:spMk id="13" creationId="{5CE98C34-0B7A-0963-E7FE-ED8710998FFF}"/>
          </ac:spMkLst>
        </pc:spChg>
        <pc:spChg chg="mod">
          <ac:chgData name="Stewart Gale" userId="3647ddd2-6040-41ae-a96d-232c23482af8" providerId="ADAL" clId="{9481924F-BE37-4648-9D33-B5762DB6B412}" dt="2023-07-05T08:31:55.058" v="45" actId="20577"/>
          <ac:spMkLst>
            <pc:docMk/>
            <pc:sldMk cId="4143083072" sldId="256"/>
            <ac:spMk id="20" creationId="{28F56EBD-3571-DB79-199C-10DF02FF5C4E}"/>
          </ac:spMkLst>
        </pc:spChg>
        <pc:picChg chg="mod">
          <ac:chgData name="Stewart Gale" userId="3647ddd2-6040-41ae-a96d-232c23482af8" providerId="ADAL" clId="{9481924F-BE37-4648-9D33-B5762DB6B412}" dt="2023-07-05T08:26:12.120" v="1"/>
          <ac:picMkLst>
            <pc:docMk/>
            <pc:sldMk cId="4143083072" sldId="256"/>
            <ac:picMk id="14" creationId="{3E3C1585-4FDF-41D0-F91E-69002CB0854C}"/>
          </ac:picMkLst>
        </pc:picChg>
        <pc:picChg chg="mod">
          <ac:chgData name="Stewart Gale" userId="3647ddd2-6040-41ae-a96d-232c23482af8" providerId="ADAL" clId="{9481924F-BE37-4648-9D33-B5762DB6B412}" dt="2023-07-05T08:30:35.292" v="25"/>
          <ac:picMkLst>
            <pc:docMk/>
            <pc:sldMk cId="4143083072" sldId="256"/>
            <ac:picMk id="16" creationId="{68D2D1B2-7CC4-B9A5-CD14-6BCE5CFEE84C}"/>
          </ac:picMkLst>
        </pc:picChg>
        <pc:picChg chg="mod">
          <ac:chgData name="Stewart Gale" userId="3647ddd2-6040-41ae-a96d-232c23482af8" providerId="ADAL" clId="{9481924F-BE37-4648-9D33-B5762DB6B412}" dt="2023-07-01T19:40:16.092" v="0" actId="1076"/>
          <ac:picMkLst>
            <pc:docMk/>
            <pc:sldMk cId="4143083072" sldId="256"/>
            <ac:picMk id="18" creationId="{A6314E9E-60F4-9B9A-4DB5-FD51A5E8EDB7}"/>
          </ac:picMkLst>
        </pc:picChg>
        <pc:picChg chg="mod">
          <ac:chgData name="Stewart Gale" userId="3647ddd2-6040-41ae-a96d-232c23482af8" providerId="ADAL" clId="{9481924F-BE37-4648-9D33-B5762DB6B412}" dt="2023-07-05T08:31:48.198" v="27"/>
          <ac:picMkLst>
            <pc:docMk/>
            <pc:sldMk cId="4143083072" sldId="256"/>
            <ac:picMk id="1034" creationId="{DDD802C3-C494-DBA1-C35E-6C61EE5A664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8AF5B-77FC-EBBD-2706-6FD72F495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33CAEB-A395-9EEF-C432-77F4130CE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7F6A0-9D1C-6B9C-C806-EDC6328B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24291-9176-8FD7-F74D-6E6300AB3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68BA5-35B0-D381-A85E-E84EE836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47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C7CAB-F33E-057A-7EEB-C46379AE5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401242-5A7F-0CEE-2CFF-FE2AC7E6C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67635-E5C6-49CA-6E33-D54294AFF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08857-AEA6-52FD-34D3-F99113657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EBB4D-9375-616F-10CA-C7F13C622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98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DB0BC-D13E-4CC8-8CD0-529DBC3EC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5B579-3D4A-6972-8F8B-CE4C44351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7E0C1-4B89-BEF4-8C68-7152B990F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A6BB8-E74C-12EC-46F5-423B384D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CE43D-675B-98A8-0EA1-1B85159F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2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EBC10-C75A-C08F-D1E7-138A2D29B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BFC8B-B669-B0F7-ED85-269204C28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A4096-75CE-A86C-EDDA-392E99A23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27B87-BFAB-DB8C-16D8-AC60C52E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5EE89-79BE-F72E-2EBC-983283C0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98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FDCC-D15D-B990-F603-25804E534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77F04-971F-5C04-A49B-C5E1409C7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63D63-A342-D96F-0C64-4FF83BB2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EF921-21D0-7A70-4F68-89D61AAD7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95B9B-72BF-C625-9FDB-6B70B88C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98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15EB8-4CBA-0EDA-0EB9-D54FD7FB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23A3F-6112-B620-8FE3-9D409E50B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BC280-F44A-5C83-DB72-586B98950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25D8E-E97D-EA81-11AF-5B916D825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8637C-E888-E3C7-AC52-D1057E8C4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6ED6CE-2319-73B0-C72C-DE1C4358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5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15A01-1D4C-07B2-5E7D-4470469A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B7F05-58F9-74B8-D656-C095C4270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AA0C9-3978-6EB5-88CC-5ED2FAEAF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C3D470-287D-0782-476A-12E9D63D43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FD1A29-4679-34FF-B6BB-333690BB5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AF6497-7C1A-C3D1-4ECC-4D767B4D9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404EE2-36E8-C97A-5805-1F3F8E310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0BB653-0EEB-0DFC-6638-5C698CB7D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99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A205E-E88A-C38F-1C64-291C02E5C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87FCED-11D5-5924-3498-7423AE6F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3BB56-37CA-1403-CC0C-AB7F94AE0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E76B0-546C-6DB3-9313-86B1173E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1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FEFC47-E2E1-5CFD-6C1B-8CB9E384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AE330-983E-1469-8392-670BCC636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041FE-0353-2B72-A2FB-31B0E14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260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A2F37-9910-8315-021D-6F5F19F6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AD0F-12B6-3AF5-A44B-125B5BB2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3E8BF3-2DD7-807B-A23B-173717949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ECFA7-DE11-3BA2-C816-47A3ACFD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1AB24-B1C3-705A-2AE8-77E01A7B4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A3A60B-00EA-8CA0-5F2A-2A99931F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7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08DD2-9BE2-FF3F-20C9-5BE8EF5E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3B60EF-5F46-1855-47A8-E807D3CBF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40778-3206-5218-289E-EC8EBAEB1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1785E0-702F-9916-8269-752C2EE2C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69ACE-E815-E789-C226-EFCB43763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E0AFD-F3C4-5EF5-77FD-054E44D5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9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2EA49A-705D-CCC5-F781-C8E97BF13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0544E-894A-8951-3245-7729A0F91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5EA7F-E0EC-62C5-FC17-EE51518E9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0EC1-7D1D-4E03-8396-6999F7BBCD70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E287-956F-61A3-B4B5-E867F3F7D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19673-B207-C44E-099F-7FB493E2E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EC32D-2D0B-4AA3-A1B6-6396C451EB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88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roomescapemaker.com/u/Dawaza/mathman1" TargetMode="External"/><Relationship Id="rId13" Type="http://schemas.openxmlformats.org/officeDocument/2006/relationships/image" Target="../media/image4.jpeg"/><Relationship Id="rId3" Type="http://schemas.openxmlformats.org/officeDocument/2006/relationships/hyperlink" Target="https://roomescapemaker.com/u/roomescapemaker/mathexpress" TargetMode="External"/><Relationship Id="rId7" Type="http://schemas.openxmlformats.org/officeDocument/2006/relationships/hyperlink" Target="https://roomescapemaker.com/u/roomescapemaker/lightsescape" TargetMode="External"/><Relationship Id="rId12" Type="http://schemas.openxmlformats.org/officeDocument/2006/relationships/hyperlink" Target="https://roomescapemaker.com/u/lukebenson91/INSET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oomescapemaker.com/u/NikkiWare/TestRoom" TargetMode="External"/><Relationship Id="rId11" Type="http://schemas.openxmlformats.org/officeDocument/2006/relationships/hyperlink" Target="https://roomescapemaker.com/u/Patience/MathEscape" TargetMode="External"/><Relationship Id="rId5" Type="http://schemas.openxmlformats.org/officeDocument/2006/relationships/hyperlink" Target="https://roomescapemaker.com/u/ellenorr/multiplying" TargetMode="External"/><Relationship Id="rId15" Type="http://schemas.openxmlformats.org/officeDocument/2006/relationships/hyperlink" Target="https://roomescapemaker.com/u/sunnyb/xxx" TargetMode="External"/><Relationship Id="rId10" Type="http://schemas.openxmlformats.org/officeDocument/2006/relationships/hyperlink" Target="https://roomescapemaker.com/u/abms1984/ApartmentNo13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hyperlink" Target="https://roomescapemaker.com/u/Kibe99/NumberRo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Escape Game | Irvine Spectrum Center">
            <a:extLst>
              <a:ext uri="{FF2B5EF4-FFF2-40B4-BE49-F238E27FC236}">
                <a16:creationId xmlns:a16="http://schemas.microsoft.com/office/drawing/2014/main" id="{A6D4AE86-71C0-22F6-8B71-C8D9856D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27" y="153919"/>
            <a:ext cx="3676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27CD11-D031-231F-BF67-9F26934D7874}"/>
              </a:ext>
            </a:extLst>
          </p:cNvPr>
          <p:cNvSpPr txBox="1"/>
          <p:nvPr/>
        </p:nvSpPr>
        <p:spPr>
          <a:xfrm>
            <a:off x="1498185" y="4100536"/>
            <a:ext cx="2440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Easy</a:t>
            </a:r>
            <a:r>
              <a:rPr lang="en-GB" sz="2400"/>
              <a:t> </a:t>
            </a:r>
          </a:p>
          <a:p>
            <a:pPr algn="ctr"/>
            <a:r>
              <a:rPr lang="en-GB" sz="2400"/>
              <a:t>30mins to escape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1F794-8459-0DE2-3017-98380172A329}"/>
              </a:ext>
            </a:extLst>
          </p:cNvPr>
          <p:cNvSpPr txBox="1"/>
          <p:nvPr/>
        </p:nvSpPr>
        <p:spPr>
          <a:xfrm>
            <a:off x="1549095" y="5506388"/>
            <a:ext cx="2440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Moderate</a:t>
            </a:r>
          </a:p>
          <a:p>
            <a:pPr algn="ctr"/>
            <a:r>
              <a:rPr lang="en-GB" sz="2400"/>
              <a:t> 45mins to escape</a:t>
            </a:r>
          </a:p>
        </p:txBody>
      </p:sp>
      <p:pic>
        <p:nvPicPr>
          <p:cNvPr id="1030" name="Picture 6" descr="UNRAVELED Escape Room - Team Building, Parties, and FUN">
            <a:hlinkClick r:id="rId3"/>
            <a:extLst>
              <a:ext uri="{FF2B5EF4-FFF2-40B4-BE49-F238E27FC236}">
                <a16:creationId xmlns:a16="http://schemas.microsoft.com/office/drawing/2014/main" id="{D67345AB-C4A9-D407-E1AE-B4D043577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61655"/>
          <a:stretch/>
        </p:blipFill>
        <p:spPr bwMode="auto">
          <a:xfrm>
            <a:off x="179877" y="5313222"/>
            <a:ext cx="1464163" cy="121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F08234-2DA0-256F-9924-F6A2CBF7BAE0}"/>
              </a:ext>
            </a:extLst>
          </p:cNvPr>
          <p:cNvSpPr txBox="1"/>
          <p:nvPr/>
        </p:nvSpPr>
        <p:spPr>
          <a:xfrm>
            <a:off x="5574156" y="562409"/>
            <a:ext cx="2440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Moderate</a:t>
            </a:r>
          </a:p>
          <a:p>
            <a:pPr algn="ctr"/>
            <a:r>
              <a:rPr lang="en-GB" sz="2400"/>
              <a:t> Unlimited time</a:t>
            </a:r>
          </a:p>
        </p:txBody>
      </p:sp>
      <p:pic>
        <p:nvPicPr>
          <p:cNvPr id="10" name="Picture 6" descr="UNRAVELED Escape Room - Team Building, Parties, and FUN">
            <a:hlinkClick r:id="rId5"/>
            <a:extLst>
              <a:ext uri="{FF2B5EF4-FFF2-40B4-BE49-F238E27FC236}">
                <a16:creationId xmlns:a16="http://schemas.microsoft.com/office/drawing/2014/main" id="{C393BC99-AC01-1993-E43F-06AD20D99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61655"/>
          <a:stretch/>
        </p:blipFill>
        <p:spPr bwMode="auto">
          <a:xfrm>
            <a:off x="4216578" y="387683"/>
            <a:ext cx="1464163" cy="121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0E81F6-6698-F20E-3126-3E5A135176AF}"/>
              </a:ext>
            </a:extLst>
          </p:cNvPr>
          <p:cNvSpPr txBox="1"/>
          <p:nvPr/>
        </p:nvSpPr>
        <p:spPr>
          <a:xfrm>
            <a:off x="5574156" y="2143960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Moderate</a:t>
            </a:r>
          </a:p>
          <a:p>
            <a:pPr algn="ctr"/>
            <a:r>
              <a:rPr lang="en-GB" sz="2400"/>
              <a:t> 15 mins to escape</a:t>
            </a:r>
          </a:p>
        </p:txBody>
      </p:sp>
      <p:pic>
        <p:nvPicPr>
          <p:cNvPr id="12" name="Picture 6" descr="UNRAVELED Escape Room - Team Building, Parties, and FUN">
            <a:hlinkClick r:id="rId6"/>
            <a:extLst>
              <a:ext uri="{FF2B5EF4-FFF2-40B4-BE49-F238E27FC236}">
                <a16:creationId xmlns:a16="http://schemas.microsoft.com/office/drawing/2014/main" id="{FD3B16AE-348C-7CC1-45E7-7589DE954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61655"/>
          <a:stretch/>
        </p:blipFill>
        <p:spPr bwMode="auto">
          <a:xfrm>
            <a:off x="4216578" y="1925929"/>
            <a:ext cx="1464163" cy="121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E98C34-0B7A-0963-E7FE-ED8710998FFF}"/>
              </a:ext>
            </a:extLst>
          </p:cNvPr>
          <p:cNvSpPr txBox="1"/>
          <p:nvPr/>
        </p:nvSpPr>
        <p:spPr>
          <a:xfrm>
            <a:off x="5621036" y="3797218"/>
            <a:ext cx="2459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Moderate</a:t>
            </a:r>
          </a:p>
          <a:p>
            <a:pPr algn="ctr"/>
            <a:r>
              <a:rPr lang="en-GB" sz="2400"/>
              <a:t>30mins to escape</a:t>
            </a:r>
          </a:p>
        </p:txBody>
      </p:sp>
      <p:pic>
        <p:nvPicPr>
          <p:cNvPr id="14" name="Picture 6" descr="UNRAVELED Escape Room - Team Building, Parties, and FUN">
            <a:hlinkClick r:id="rId7"/>
            <a:extLst>
              <a:ext uri="{FF2B5EF4-FFF2-40B4-BE49-F238E27FC236}">
                <a16:creationId xmlns:a16="http://schemas.microsoft.com/office/drawing/2014/main" id="{3E3C1585-4FDF-41D0-F91E-69002CB085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" t="-1452" r="61967" b="1909"/>
          <a:stretch/>
        </p:blipFill>
        <p:spPr bwMode="auto">
          <a:xfrm>
            <a:off x="4216578" y="3579187"/>
            <a:ext cx="1461707" cy="121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ntertainment | Escape Room Bermuda | Hamilton">
            <a:hlinkClick r:id="rId8"/>
            <a:extLst>
              <a:ext uri="{FF2B5EF4-FFF2-40B4-BE49-F238E27FC236}">
                <a16:creationId xmlns:a16="http://schemas.microsoft.com/office/drawing/2014/main" id="{25670F63-9059-D6F6-B048-FC1E9F2777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0" r="38985" b="16759"/>
          <a:stretch/>
        </p:blipFill>
        <p:spPr bwMode="auto">
          <a:xfrm>
            <a:off x="4399832" y="5161316"/>
            <a:ext cx="1018042" cy="13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099464-31AC-4573-204E-778A64FA7CA6}"/>
              </a:ext>
            </a:extLst>
          </p:cNvPr>
          <p:cNvSpPr txBox="1"/>
          <p:nvPr/>
        </p:nvSpPr>
        <p:spPr>
          <a:xfrm>
            <a:off x="5417874" y="5457071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Hard</a:t>
            </a:r>
          </a:p>
          <a:p>
            <a:pPr algn="ctr"/>
            <a:r>
              <a:rPr lang="en-GB" sz="2400"/>
              <a:t>60mins to escape</a:t>
            </a:r>
          </a:p>
        </p:txBody>
      </p:sp>
      <p:pic>
        <p:nvPicPr>
          <p:cNvPr id="16" name="Picture 8" descr="Entertainment | Escape Room Bermuda | Hamilton">
            <a:hlinkClick r:id="rId10"/>
            <a:extLst>
              <a:ext uri="{FF2B5EF4-FFF2-40B4-BE49-F238E27FC236}">
                <a16:creationId xmlns:a16="http://schemas.microsoft.com/office/drawing/2014/main" id="{68D2D1B2-7CC4-B9A5-CD14-6BCE5CFEE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0" r="38985" b="16759"/>
          <a:stretch/>
        </p:blipFill>
        <p:spPr bwMode="auto">
          <a:xfrm>
            <a:off x="8319521" y="173195"/>
            <a:ext cx="1018042" cy="13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996697-3AC0-59EC-3048-B1B89A8948E2}"/>
              </a:ext>
            </a:extLst>
          </p:cNvPr>
          <p:cNvSpPr txBox="1"/>
          <p:nvPr/>
        </p:nvSpPr>
        <p:spPr>
          <a:xfrm>
            <a:off x="9325887" y="427655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Hard</a:t>
            </a:r>
          </a:p>
          <a:p>
            <a:pPr algn="ctr"/>
            <a:r>
              <a:rPr lang="en-GB" sz="2400"/>
              <a:t>Unlimited time</a:t>
            </a:r>
          </a:p>
        </p:txBody>
      </p:sp>
      <p:pic>
        <p:nvPicPr>
          <p:cNvPr id="18" name="Picture 8" descr="Entertainment | Escape Room Bermuda | Hamilton">
            <a:hlinkClick r:id="rId11"/>
            <a:extLst>
              <a:ext uri="{FF2B5EF4-FFF2-40B4-BE49-F238E27FC236}">
                <a16:creationId xmlns:a16="http://schemas.microsoft.com/office/drawing/2014/main" id="{A6314E9E-60F4-9B9A-4DB5-FD51A5E8E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0" r="38985" b="16759"/>
          <a:stretch/>
        </p:blipFill>
        <p:spPr bwMode="auto">
          <a:xfrm>
            <a:off x="8420345" y="1881986"/>
            <a:ext cx="1018042" cy="13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F103AA9-E942-B52C-B0B8-BDE189E9B884}"/>
              </a:ext>
            </a:extLst>
          </p:cNvPr>
          <p:cNvSpPr txBox="1"/>
          <p:nvPr/>
        </p:nvSpPr>
        <p:spPr>
          <a:xfrm>
            <a:off x="9486536" y="2079408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Hard</a:t>
            </a:r>
          </a:p>
          <a:p>
            <a:pPr algn="ctr"/>
            <a:r>
              <a:rPr lang="en-GB" sz="2400"/>
              <a:t>30mins to escape</a:t>
            </a:r>
          </a:p>
        </p:txBody>
      </p:sp>
      <p:pic>
        <p:nvPicPr>
          <p:cNvPr id="1034" name="Picture 10" descr="Escape Room Dorfen - All You Need to Know BEFORE You Go">
            <a:hlinkClick r:id="rId12"/>
            <a:extLst>
              <a:ext uri="{FF2B5EF4-FFF2-40B4-BE49-F238E27FC236}">
                <a16:creationId xmlns:a16="http://schemas.microsoft.com/office/drawing/2014/main" id="{DDD802C3-C494-DBA1-C35E-6C61EE5A6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5" r="26605" b="40842"/>
          <a:stretch/>
        </p:blipFill>
        <p:spPr bwMode="auto">
          <a:xfrm>
            <a:off x="8319521" y="3624818"/>
            <a:ext cx="1272295" cy="130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8F56EBD-3571-DB79-199C-10DF02FF5C4E}"/>
              </a:ext>
            </a:extLst>
          </p:cNvPr>
          <p:cNvSpPr txBox="1"/>
          <p:nvPr/>
        </p:nvSpPr>
        <p:spPr>
          <a:xfrm>
            <a:off x="9591816" y="3806486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Very Hard</a:t>
            </a:r>
          </a:p>
          <a:p>
            <a:pPr algn="ctr"/>
            <a:r>
              <a:rPr lang="en-GB" sz="2400"/>
              <a:t>60mins to escape</a:t>
            </a:r>
          </a:p>
        </p:txBody>
      </p:sp>
      <p:pic>
        <p:nvPicPr>
          <p:cNvPr id="21" name="Picture 10" descr="Escape Room Dorfen - All You Need to Know BEFORE You Go">
            <a:hlinkClick r:id="rId14"/>
            <a:extLst>
              <a:ext uri="{FF2B5EF4-FFF2-40B4-BE49-F238E27FC236}">
                <a16:creationId xmlns:a16="http://schemas.microsoft.com/office/drawing/2014/main" id="{D74B42A8-2682-B6C1-A23D-D8C2CA1E2F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5" r="26605" b="40842"/>
          <a:stretch/>
        </p:blipFill>
        <p:spPr bwMode="auto">
          <a:xfrm>
            <a:off x="8319521" y="5240227"/>
            <a:ext cx="1272295" cy="130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E4BC620-BDDA-F6ED-2334-859FA0610810}"/>
              </a:ext>
            </a:extLst>
          </p:cNvPr>
          <p:cNvSpPr txBox="1"/>
          <p:nvPr/>
        </p:nvSpPr>
        <p:spPr>
          <a:xfrm>
            <a:off x="9568463" y="5426906"/>
            <a:ext cx="250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Very Hard</a:t>
            </a:r>
          </a:p>
          <a:p>
            <a:pPr algn="ctr"/>
            <a:r>
              <a:rPr lang="en-GB" sz="2400"/>
              <a:t>30mins to escape</a:t>
            </a:r>
          </a:p>
        </p:txBody>
      </p:sp>
      <p:pic>
        <p:nvPicPr>
          <p:cNvPr id="23" name="Picture 22">
            <a:hlinkClick r:id="rId15"/>
            <a:extLst>
              <a:ext uri="{FF2B5EF4-FFF2-40B4-BE49-F238E27FC236}">
                <a16:creationId xmlns:a16="http://schemas.microsoft.com/office/drawing/2014/main" id="{FBEE767B-822A-5474-A5D9-9F49C790325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69731"/>
          <a:stretch/>
        </p:blipFill>
        <p:spPr>
          <a:xfrm>
            <a:off x="334952" y="3886856"/>
            <a:ext cx="1117991" cy="13001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5B5A142-6063-2FE5-D751-434BE7117A1D}"/>
              </a:ext>
            </a:extLst>
          </p:cNvPr>
          <p:cNvSpPr txBox="1"/>
          <p:nvPr/>
        </p:nvSpPr>
        <p:spPr>
          <a:xfrm>
            <a:off x="85824" y="1783653"/>
            <a:ext cx="40542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/>
              <a:t>Try out the different escape rooms. Click on the items in the room and piece together the clues.</a:t>
            </a:r>
          </a:p>
        </p:txBody>
      </p:sp>
    </p:spTree>
    <p:extLst>
      <p:ext uri="{BB962C8B-B14F-4D97-AF65-F5344CB8AC3E}">
        <p14:creationId xmlns:p14="http://schemas.microsoft.com/office/powerpoint/2010/main" val="4143083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2023-07-01T19:14:45Z</dcterms:created>
  <dcterms:modified xsi:type="dcterms:W3CDTF">2024-07-02T07:48:50Z</dcterms:modified>
</cp:coreProperties>
</file>