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11" r:id="rId2"/>
    <p:sldId id="518" r:id="rId3"/>
    <p:sldId id="517" r:id="rId4"/>
    <p:sldId id="488" r:id="rId5"/>
    <p:sldId id="522" r:id="rId6"/>
    <p:sldId id="493" r:id="rId7"/>
    <p:sldId id="519" r:id="rId8"/>
    <p:sldId id="509" r:id="rId9"/>
    <p:sldId id="512" r:id="rId10"/>
    <p:sldId id="494" r:id="rId11"/>
    <p:sldId id="520" r:id="rId12"/>
    <p:sldId id="514" r:id="rId13"/>
    <p:sldId id="521" r:id="rId14"/>
    <p:sldId id="510" r:id="rId15"/>
    <p:sldId id="49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9C3633-A757-4326-A9D0-C4E53B5A1617}" v="9" dt="2023-08-31T06:54:36.0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92017" autoAdjust="0"/>
  </p:normalViewPr>
  <p:slideViewPr>
    <p:cSldViewPr>
      <p:cViewPr varScale="1">
        <p:scale>
          <a:sx n="78" d="100"/>
          <a:sy n="78" d="100"/>
        </p:scale>
        <p:origin x="45" y="21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A9C3633-A757-4326-A9D0-C4E53B5A1617}"/>
    <pc:docChg chg="custSel addSld delSld modSld">
      <pc:chgData name="Stewart Gale" userId="3647ddd2-6040-41ae-a96d-232c23482af8" providerId="ADAL" clId="{3A9C3633-A757-4326-A9D0-C4E53B5A1617}" dt="2023-08-31T06:55:06.633" v="121" actId="20577"/>
      <pc:docMkLst>
        <pc:docMk/>
      </pc:docMkLst>
      <pc:sldChg chg="del">
        <pc:chgData name="Stewart Gale" userId="3647ddd2-6040-41ae-a96d-232c23482af8" providerId="ADAL" clId="{3A9C3633-A757-4326-A9D0-C4E53B5A1617}" dt="2022-08-31T17:30:35.141" v="13" actId="47"/>
        <pc:sldMkLst>
          <pc:docMk/>
          <pc:sldMk cId="2187763450" sldId="491"/>
        </pc:sldMkLst>
      </pc:sldChg>
      <pc:sldChg chg="addSp delSp modSp mod modAnim">
        <pc:chgData name="Stewart Gale" userId="3647ddd2-6040-41ae-a96d-232c23482af8" providerId="ADAL" clId="{3A9C3633-A757-4326-A9D0-C4E53B5A1617}" dt="2022-08-31T17:42:32.673" v="99"/>
        <pc:sldMkLst>
          <pc:docMk/>
          <pc:sldMk cId="1675960484" sldId="494"/>
        </pc:sldMkLst>
        <pc:spChg chg="del mod">
          <ac:chgData name="Stewart Gale" userId="3647ddd2-6040-41ae-a96d-232c23482af8" providerId="ADAL" clId="{3A9C3633-A757-4326-A9D0-C4E53B5A1617}" dt="2022-08-31T17:35:02.080" v="60" actId="478"/>
          <ac:spMkLst>
            <pc:docMk/>
            <pc:sldMk cId="1675960484" sldId="494"/>
            <ac:spMk id="5" creationId="{00000000-0000-0000-0000-000000000000}"/>
          </ac:spMkLst>
        </pc:spChg>
        <pc:spChg chg="del mod">
          <ac:chgData name="Stewart Gale" userId="3647ddd2-6040-41ae-a96d-232c23482af8" providerId="ADAL" clId="{3A9C3633-A757-4326-A9D0-C4E53B5A1617}" dt="2022-08-31T17:35:25.460" v="72" actId="478"/>
          <ac:spMkLst>
            <pc:docMk/>
            <pc:sldMk cId="1675960484" sldId="494"/>
            <ac:spMk id="6" creationId="{00000000-0000-0000-0000-000000000000}"/>
          </ac:spMkLst>
        </pc:spChg>
        <pc:spChg chg="add mod">
          <ac:chgData name="Stewart Gale" userId="3647ddd2-6040-41ae-a96d-232c23482af8" providerId="ADAL" clId="{3A9C3633-A757-4326-A9D0-C4E53B5A1617}" dt="2022-08-31T17:34:58.902" v="59" actId="113"/>
          <ac:spMkLst>
            <pc:docMk/>
            <pc:sldMk cId="1675960484" sldId="494"/>
            <ac:spMk id="8" creationId="{68099A75-DD10-C7F8-0317-7FA2B5C98CFE}"/>
          </ac:spMkLst>
        </pc:spChg>
        <pc:spChg chg="add mod">
          <ac:chgData name="Stewart Gale" userId="3647ddd2-6040-41ae-a96d-232c23482af8" providerId="ADAL" clId="{3A9C3633-A757-4326-A9D0-C4E53B5A1617}" dt="2022-08-31T17:35:37.729" v="76" actId="1076"/>
          <ac:spMkLst>
            <pc:docMk/>
            <pc:sldMk cId="1675960484" sldId="494"/>
            <ac:spMk id="10" creationId="{56E9EA90-2ADF-CB16-A67F-B1EC5E01C1D9}"/>
          </ac:spMkLst>
        </pc:spChg>
        <pc:spChg chg="mod">
          <ac:chgData name="Stewart Gale" userId="3647ddd2-6040-41ae-a96d-232c23482af8" providerId="ADAL" clId="{3A9C3633-A757-4326-A9D0-C4E53B5A1617}" dt="2022-08-31T17:42:26.396" v="97" actId="1076"/>
          <ac:spMkLst>
            <pc:docMk/>
            <pc:sldMk cId="1675960484" sldId="494"/>
            <ac:spMk id="14" creationId="{00000000-0000-0000-0000-000000000000}"/>
          </ac:spMkLst>
        </pc:spChg>
        <pc:spChg chg="del">
          <ac:chgData name="Stewart Gale" userId="3647ddd2-6040-41ae-a96d-232c23482af8" providerId="ADAL" clId="{3A9C3633-A757-4326-A9D0-C4E53B5A1617}" dt="2022-08-31T17:34:29.010" v="50" actId="478"/>
          <ac:spMkLst>
            <pc:docMk/>
            <pc:sldMk cId="1675960484" sldId="494"/>
            <ac:spMk id="18" creationId="{00000000-0000-0000-0000-000000000000}"/>
          </ac:spMkLst>
        </pc:spChg>
        <pc:spChg chg="del">
          <ac:chgData name="Stewart Gale" userId="3647ddd2-6040-41ae-a96d-232c23482af8" providerId="ADAL" clId="{3A9C3633-A757-4326-A9D0-C4E53B5A1617}" dt="2022-08-31T17:34:29.010" v="50" actId="478"/>
          <ac:spMkLst>
            <pc:docMk/>
            <pc:sldMk cId="1675960484" sldId="494"/>
            <ac:spMk id="19" creationId="{00000000-0000-0000-0000-000000000000}"/>
          </ac:spMkLst>
        </pc:spChg>
        <pc:spChg chg="del mod">
          <ac:chgData name="Stewart Gale" userId="3647ddd2-6040-41ae-a96d-232c23482af8" providerId="ADAL" clId="{3A9C3633-A757-4326-A9D0-C4E53B5A1617}" dt="2022-08-31T17:34:32.320" v="52" actId="478"/>
          <ac:spMkLst>
            <pc:docMk/>
            <pc:sldMk cId="1675960484" sldId="494"/>
            <ac:spMk id="20" creationId="{00000000-0000-0000-0000-000000000000}"/>
          </ac:spMkLst>
        </pc:spChg>
      </pc:sldChg>
      <pc:sldChg chg="addSp modSp mod modAnim">
        <pc:chgData name="Stewart Gale" userId="3647ddd2-6040-41ae-a96d-232c23482af8" providerId="ADAL" clId="{3A9C3633-A757-4326-A9D0-C4E53B5A1617}" dt="2022-08-31T17:34:01.093" v="48"/>
        <pc:sldMkLst>
          <pc:docMk/>
          <pc:sldMk cId="4144122255" sldId="495"/>
        </pc:sldMkLst>
        <pc:spChg chg="add mod">
          <ac:chgData name="Stewart Gale" userId="3647ddd2-6040-41ae-a96d-232c23482af8" providerId="ADAL" clId="{3A9C3633-A757-4326-A9D0-C4E53B5A1617}" dt="2022-08-31T17:33:56.572" v="47" actId="1076"/>
          <ac:spMkLst>
            <pc:docMk/>
            <pc:sldMk cId="4144122255" sldId="495"/>
            <ac:spMk id="6" creationId="{9D18A5FB-DA72-66F9-CC6C-4B747122A5AD}"/>
          </ac:spMkLst>
        </pc:spChg>
        <pc:spChg chg="mod">
          <ac:chgData name="Stewart Gale" userId="3647ddd2-6040-41ae-a96d-232c23482af8" providerId="ADAL" clId="{3A9C3633-A757-4326-A9D0-C4E53B5A1617}" dt="2022-08-31T17:33:26.242" v="38" actId="113"/>
          <ac:spMkLst>
            <pc:docMk/>
            <pc:sldMk cId="4144122255" sldId="495"/>
            <ac:spMk id="7" creationId="{00000000-0000-0000-0000-000000000000}"/>
          </ac:spMkLst>
        </pc:spChg>
        <pc:spChg chg="mod">
          <ac:chgData name="Stewart Gale" userId="3647ddd2-6040-41ae-a96d-232c23482af8" providerId="ADAL" clId="{3A9C3633-A757-4326-A9D0-C4E53B5A1617}" dt="2022-08-31T17:33:35.357" v="40" actId="21"/>
          <ac:spMkLst>
            <pc:docMk/>
            <pc:sldMk cId="4144122255" sldId="495"/>
            <ac:spMk id="8" creationId="{00000000-0000-0000-0000-000000000000}"/>
          </ac:spMkLst>
        </pc:spChg>
      </pc:sldChg>
      <pc:sldChg chg="del">
        <pc:chgData name="Stewart Gale" userId="3647ddd2-6040-41ae-a96d-232c23482af8" providerId="ADAL" clId="{3A9C3633-A757-4326-A9D0-C4E53B5A1617}" dt="2022-08-31T17:30:45.481" v="14" actId="47"/>
        <pc:sldMkLst>
          <pc:docMk/>
          <pc:sldMk cId="1021891411" sldId="508"/>
        </pc:sldMkLst>
      </pc:sldChg>
      <pc:sldChg chg="modAnim">
        <pc:chgData name="Stewart Gale" userId="3647ddd2-6040-41ae-a96d-232c23482af8" providerId="ADAL" clId="{3A9C3633-A757-4326-A9D0-C4E53B5A1617}" dt="2023-08-31T06:52:51.856" v="108"/>
        <pc:sldMkLst>
          <pc:docMk/>
          <pc:sldMk cId="118684224" sldId="509"/>
        </pc:sldMkLst>
      </pc:sldChg>
      <pc:sldChg chg="addSp delSp modSp mod delAnim modAnim">
        <pc:chgData name="Stewart Gale" userId="3647ddd2-6040-41ae-a96d-232c23482af8" providerId="ADAL" clId="{3A9C3633-A757-4326-A9D0-C4E53B5A1617}" dt="2022-08-31T17:33:15.674" v="37"/>
        <pc:sldMkLst>
          <pc:docMk/>
          <pc:sldMk cId="1283988824" sldId="510"/>
        </pc:sldMkLst>
        <pc:spChg chg="add mod">
          <ac:chgData name="Stewart Gale" userId="3647ddd2-6040-41ae-a96d-232c23482af8" providerId="ADAL" clId="{3A9C3633-A757-4326-A9D0-C4E53B5A1617}" dt="2022-08-31T17:32:34.244" v="23" actId="1076"/>
          <ac:spMkLst>
            <pc:docMk/>
            <pc:sldMk cId="1283988824" sldId="510"/>
            <ac:spMk id="6" creationId="{7FD190EA-AB17-C888-FD52-02ED73635C1F}"/>
          </ac:spMkLst>
        </pc:spChg>
        <pc:spChg chg="del">
          <ac:chgData name="Stewart Gale" userId="3647ddd2-6040-41ae-a96d-232c23482af8" providerId="ADAL" clId="{3A9C3633-A757-4326-A9D0-C4E53B5A1617}" dt="2022-08-31T17:31:41.870" v="16" actId="478"/>
          <ac:spMkLst>
            <pc:docMk/>
            <pc:sldMk cId="1283988824" sldId="510"/>
            <ac:spMk id="7" creationId="{00000000-0000-0000-0000-000000000000}"/>
          </ac:spMkLst>
        </pc:spChg>
        <pc:spChg chg="del">
          <ac:chgData name="Stewart Gale" userId="3647ddd2-6040-41ae-a96d-232c23482af8" providerId="ADAL" clId="{3A9C3633-A757-4326-A9D0-C4E53B5A1617}" dt="2022-08-31T17:32:14.720" v="20" actId="478"/>
          <ac:spMkLst>
            <pc:docMk/>
            <pc:sldMk cId="1283988824" sldId="510"/>
            <ac:spMk id="9" creationId="{00000000-0000-0000-0000-000000000000}"/>
          </ac:spMkLst>
        </pc:spChg>
        <pc:spChg chg="add mod">
          <ac:chgData name="Stewart Gale" userId="3647ddd2-6040-41ae-a96d-232c23482af8" providerId="ADAL" clId="{3A9C3633-A757-4326-A9D0-C4E53B5A1617}" dt="2022-08-31T17:33:05.554" v="36" actId="1076"/>
          <ac:spMkLst>
            <pc:docMk/>
            <pc:sldMk cId="1283988824" sldId="510"/>
            <ac:spMk id="11" creationId="{A3EDCBED-BDE3-77D9-839A-DE4FA6A2E950}"/>
          </ac:spMkLst>
        </pc:spChg>
        <pc:spChg chg="del">
          <ac:chgData name="Stewart Gale" userId="3647ddd2-6040-41ae-a96d-232c23482af8" providerId="ADAL" clId="{3A9C3633-A757-4326-A9D0-C4E53B5A1617}" dt="2022-08-31T17:31:37.362" v="15" actId="478"/>
          <ac:spMkLst>
            <pc:docMk/>
            <pc:sldMk cId="1283988824" sldId="510"/>
            <ac:spMk id="12" creationId="{00000000-0000-0000-0000-000000000000}"/>
          </ac:spMkLst>
        </pc:spChg>
        <pc:spChg chg="mod">
          <ac:chgData name="Stewart Gale" userId="3647ddd2-6040-41ae-a96d-232c23482af8" providerId="ADAL" clId="{3A9C3633-A757-4326-A9D0-C4E53B5A1617}" dt="2022-08-31T17:32:52.005" v="31" actId="20577"/>
          <ac:spMkLst>
            <pc:docMk/>
            <pc:sldMk cId="1283988824" sldId="510"/>
            <ac:spMk id="16" creationId="{00000000-0000-0000-0000-000000000000}"/>
          </ac:spMkLst>
        </pc:spChg>
        <pc:spChg chg="del">
          <ac:chgData name="Stewart Gale" userId="3647ddd2-6040-41ae-a96d-232c23482af8" providerId="ADAL" clId="{3A9C3633-A757-4326-A9D0-C4E53B5A1617}" dt="2022-08-31T17:31:37.362" v="15" actId="478"/>
          <ac:spMkLst>
            <pc:docMk/>
            <pc:sldMk cId="1283988824" sldId="510"/>
            <ac:spMk id="17" creationId="{00000000-0000-0000-0000-000000000000}"/>
          </ac:spMkLst>
        </pc:spChg>
        <pc:cxnChg chg="del">
          <ac:chgData name="Stewart Gale" userId="3647ddd2-6040-41ae-a96d-232c23482af8" providerId="ADAL" clId="{3A9C3633-A757-4326-A9D0-C4E53B5A1617}" dt="2022-08-31T17:31:37.362" v="15" actId="478"/>
          <ac:cxnSpMkLst>
            <pc:docMk/>
            <pc:sldMk cId="1283988824" sldId="510"/>
            <ac:cxnSpMk id="10" creationId="{00000000-0000-0000-0000-000000000000}"/>
          </ac:cxnSpMkLst>
        </pc:cxnChg>
      </pc:sldChg>
      <pc:sldChg chg="modSp mod">
        <pc:chgData name="Stewart Gale" userId="3647ddd2-6040-41ae-a96d-232c23482af8" providerId="ADAL" clId="{3A9C3633-A757-4326-A9D0-C4E53B5A1617}" dt="2022-08-31T17:30:20.139" v="12" actId="404"/>
        <pc:sldMkLst>
          <pc:docMk/>
          <pc:sldMk cId="1525314598" sldId="511"/>
        </pc:sldMkLst>
        <pc:spChg chg="mod">
          <ac:chgData name="Stewart Gale" userId="3647ddd2-6040-41ae-a96d-232c23482af8" providerId="ADAL" clId="{3A9C3633-A757-4326-A9D0-C4E53B5A1617}" dt="2022-08-31T17:30:20.139" v="12" actId="404"/>
          <ac:spMkLst>
            <pc:docMk/>
            <pc:sldMk cId="1525314598" sldId="511"/>
            <ac:spMk id="5" creationId="{00000000-0000-0000-0000-000000000000}"/>
          </ac:spMkLst>
        </pc:spChg>
      </pc:sldChg>
      <pc:sldChg chg="addSp modSp mod modAnim">
        <pc:chgData name="Stewart Gale" userId="3647ddd2-6040-41ae-a96d-232c23482af8" providerId="ADAL" clId="{3A9C3633-A757-4326-A9D0-C4E53B5A1617}" dt="2023-08-31T06:54:36.046" v="120" actId="120"/>
        <pc:sldMkLst>
          <pc:docMk/>
          <pc:sldMk cId="753180406" sldId="512"/>
        </pc:sldMkLst>
        <pc:spChg chg="add mod">
          <ac:chgData name="Stewart Gale" userId="3647ddd2-6040-41ae-a96d-232c23482af8" providerId="ADAL" clId="{3A9C3633-A757-4326-A9D0-C4E53B5A1617}" dt="2023-08-31T06:53:33.678" v="113" actId="1076"/>
          <ac:spMkLst>
            <pc:docMk/>
            <pc:sldMk cId="753180406" sldId="512"/>
            <ac:spMk id="3" creationId="{05871C40-3A2D-C58A-396D-3E2DCFBF9ABC}"/>
          </ac:spMkLst>
        </pc:spChg>
        <pc:spChg chg="mod">
          <ac:chgData name="Stewart Gale" userId="3647ddd2-6040-41ae-a96d-232c23482af8" providerId="ADAL" clId="{3A9C3633-A757-4326-A9D0-C4E53B5A1617}" dt="2023-08-31T06:54:36.046" v="120" actId="120"/>
          <ac:spMkLst>
            <pc:docMk/>
            <pc:sldMk cId="753180406" sldId="512"/>
            <ac:spMk id="6" creationId="{00000000-0000-0000-0000-000000000000}"/>
          </ac:spMkLst>
        </pc:spChg>
      </pc:sldChg>
      <pc:sldChg chg="add del">
        <pc:chgData name="Stewart Gale" userId="3647ddd2-6040-41ae-a96d-232c23482af8" providerId="ADAL" clId="{3A9C3633-A757-4326-A9D0-C4E53B5A1617}" dt="2022-08-31T17:42:49.328" v="102" actId="47"/>
        <pc:sldMkLst>
          <pc:docMk/>
          <pc:sldMk cId="936489111" sldId="513"/>
        </pc:sldMkLst>
      </pc:sldChg>
      <pc:sldChg chg="modSp add mod modAnim">
        <pc:chgData name="Stewart Gale" userId="3647ddd2-6040-41ae-a96d-232c23482af8" providerId="ADAL" clId="{3A9C3633-A757-4326-A9D0-C4E53B5A1617}" dt="2022-08-31T17:42:44.216" v="101"/>
        <pc:sldMkLst>
          <pc:docMk/>
          <pc:sldMk cId="251505783" sldId="514"/>
        </pc:sldMkLst>
        <pc:spChg chg="mod">
          <ac:chgData name="Stewart Gale" userId="3647ddd2-6040-41ae-a96d-232c23482af8" providerId="ADAL" clId="{3A9C3633-A757-4326-A9D0-C4E53B5A1617}" dt="2022-08-31T17:36:10.146" v="82" actId="113"/>
          <ac:spMkLst>
            <pc:docMk/>
            <pc:sldMk cId="251505783" sldId="514"/>
            <ac:spMk id="8" creationId="{68099A75-DD10-C7F8-0317-7FA2B5C98CFE}"/>
          </ac:spMkLst>
        </pc:spChg>
        <pc:spChg chg="mod">
          <ac:chgData name="Stewart Gale" userId="3647ddd2-6040-41ae-a96d-232c23482af8" providerId="ADAL" clId="{3A9C3633-A757-4326-A9D0-C4E53B5A1617}" dt="2022-08-31T17:42:18.989" v="95" actId="1076"/>
          <ac:spMkLst>
            <pc:docMk/>
            <pc:sldMk cId="251505783" sldId="514"/>
            <ac:spMk id="10" creationId="{56E9EA90-2ADF-CB16-A67F-B1EC5E01C1D9}"/>
          </ac:spMkLst>
        </pc:spChg>
        <pc:spChg chg="mod">
          <ac:chgData name="Stewart Gale" userId="3647ddd2-6040-41ae-a96d-232c23482af8" providerId="ADAL" clId="{3A9C3633-A757-4326-A9D0-C4E53B5A1617}" dt="2022-08-31T17:42:17.053" v="93" actId="1076"/>
          <ac:spMkLst>
            <pc:docMk/>
            <pc:sldMk cId="251505783" sldId="514"/>
            <ac:spMk id="14" creationId="{00000000-0000-0000-0000-000000000000}"/>
          </ac:spMkLst>
        </pc:spChg>
      </pc:sldChg>
      <pc:sldChg chg="modSp mod">
        <pc:chgData name="Stewart Gale" userId="3647ddd2-6040-41ae-a96d-232c23482af8" providerId="ADAL" clId="{3A9C3633-A757-4326-A9D0-C4E53B5A1617}" dt="2023-08-31T06:55:06.633" v="121" actId="20577"/>
        <pc:sldMkLst>
          <pc:docMk/>
          <pc:sldMk cId="1192767704" sldId="521"/>
        </pc:sldMkLst>
        <pc:spChg chg="mod">
          <ac:chgData name="Stewart Gale" userId="3647ddd2-6040-41ae-a96d-232c23482af8" providerId="ADAL" clId="{3A9C3633-A757-4326-A9D0-C4E53B5A1617}" dt="2023-08-31T06:55:06.633" v="121" actId="20577"/>
          <ac:spMkLst>
            <pc:docMk/>
            <pc:sldMk cId="1192767704" sldId="521"/>
            <ac:spMk id="4" creationId="{4E636A86-AEFC-C2C3-3ED6-8B82F3F7AB0B}"/>
          </ac:spMkLst>
        </pc:spChg>
      </pc:sldChg>
      <pc:sldChg chg="modSp mod modAnim">
        <pc:chgData name="Stewart Gale" userId="3647ddd2-6040-41ae-a96d-232c23482af8" providerId="ADAL" clId="{3A9C3633-A757-4326-A9D0-C4E53B5A1617}" dt="2023-08-31T06:52:33.562" v="107"/>
        <pc:sldMkLst>
          <pc:docMk/>
          <pc:sldMk cId="1998820205" sldId="522"/>
        </pc:sldMkLst>
        <pc:spChg chg="mod">
          <ac:chgData name="Stewart Gale" userId="3647ddd2-6040-41ae-a96d-232c23482af8" providerId="ADAL" clId="{3A9C3633-A757-4326-A9D0-C4E53B5A1617}" dt="2023-08-31T06:52:27.597" v="105" actId="1076"/>
          <ac:spMkLst>
            <pc:docMk/>
            <pc:sldMk cId="1998820205" sldId="522"/>
            <ac:spMk id="3" creationId="{B15E0714-EA03-57F8-29F3-71760331EC2F}"/>
          </ac:spMkLst>
        </pc:spChg>
        <pc:spChg chg="mod">
          <ac:chgData name="Stewart Gale" userId="3647ddd2-6040-41ae-a96d-232c23482af8" providerId="ADAL" clId="{3A9C3633-A757-4326-A9D0-C4E53B5A1617}" dt="2023-08-31T06:52:27.597" v="105" actId="1076"/>
          <ac:spMkLst>
            <pc:docMk/>
            <pc:sldMk cId="1998820205" sldId="522"/>
            <ac:spMk id="5" creationId="{EB3AE400-6B5C-E4CF-E0CE-82F509163740}"/>
          </ac:spMkLst>
        </pc:spChg>
        <pc:spChg chg="mod">
          <ac:chgData name="Stewart Gale" userId="3647ddd2-6040-41ae-a96d-232c23482af8" providerId="ADAL" clId="{3A9C3633-A757-4326-A9D0-C4E53B5A1617}" dt="2023-08-31T06:52:27.597" v="105" actId="1076"/>
          <ac:spMkLst>
            <pc:docMk/>
            <pc:sldMk cId="1998820205" sldId="522"/>
            <ac:spMk id="7" creationId="{BBC5D8F5-2C32-1BA7-ADC9-7EAD087B2D83}"/>
          </ac:spMkLst>
        </pc:spChg>
        <pc:spChg chg="mod">
          <ac:chgData name="Stewart Gale" userId="3647ddd2-6040-41ae-a96d-232c23482af8" providerId="ADAL" clId="{3A9C3633-A757-4326-A9D0-C4E53B5A1617}" dt="2023-08-31T06:52:27.597" v="105" actId="1076"/>
          <ac:spMkLst>
            <pc:docMk/>
            <pc:sldMk cId="1998820205" sldId="522"/>
            <ac:spMk id="9" creationId="{11FFBA33-CC99-E492-C698-173D7EF12AA3}"/>
          </ac:spMkLst>
        </pc:spChg>
      </pc:sldChg>
    </pc:docChg>
  </pc:docChgLst>
  <pc:docChgLst>
    <pc:chgData name="Stewart Gale" userId="3647ddd2-6040-41ae-a96d-232c23482af8" providerId="ADAL" clId="{CC134A6A-128F-4067-AFD4-2143EFF63FE8}"/>
    <pc:docChg chg="undo custSel addSld delSld modSld sldOrd modMainMaster modNotesMaster">
      <pc:chgData name="Stewart Gale" userId="3647ddd2-6040-41ae-a96d-232c23482af8" providerId="ADAL" clId="{CC134A6A-128F-4067-AFD4-2143EFF63FE8}" dt="2023-08-15T10:08:46.972" v="1015" actId="1076"/>
      <pc:docMkLst>
        <pc:docMk/>
      </pc:docMkLst>
      <pc:sldChg chg="addSp delSp modSp mod delAnim modAnim">
        <pc:chgData name="Stewart Gale" userId="3647ddd2-6040-41ae-a96d-232c23482af8" providerId="ADAL" clId="{CC134A6A-128F-4067-AFD4-2143EFF63FE8}" dt="2023-08-15T09:43:14.097" v="286" actId="113"/>
        <pc:sldMkLst>
          <pc:docMk/>
          <pc:sldMk cId="4161425287" sldId="488"/>
        </pc:sldMkLst>
        <pc:spChg chg="del mod topLvl">
          <ac:chgData name="Stewart Gale" userId="3647ddd2-6040-41ae-a96d-232c23482af8" providerId="ADAL" clId="{CC134A6A-128F-4067-AFD4-2143EFF63FE8}" dt="2023-08-15T09:38:22.502" v="214" actId="478"/>
          <ac:spMkLst>
            <pc:docMk/>
            <pc:sldMk cId="4161425287" sldId="488"/>
            <ac:spMk id="3" creationId="{00000000-0000-0000-0000-000000000000}"/>
          </ac:spMkLst>
        </pc:spChg>
        <pc:spChg chg="add mod">
          <ac:chgData name="Stewart Gale" userId="3647ddd2-6040-41ae-a96d-232c23482af8" providerId="ADAL" clId="{CC134A6A-128F-4067-AFD4-2143EFF63FE8}" dt="2023-08-15T09:41:15.377" v="253" actId="207"/>
          <ac:spMkLst>
            <pc:docMk/>
            <pc:sldMk cId="4161425287" sldId="488"/>
            <ac:spMk id="5" creationId="{499E445E-33F8-4FC2-D381-95A3A3FF49C9}"/>
          </ac:spMkLst>
        </pc:spChg>
        <pc:spChg chg="add mod">
          <ac:chgData name="Stewart Gale" userId="3647ddd2-6040-41ae-a96d-232c23482af8" providerId="ADAL" clId="{CC134A6A-128F-4067-AFD4-2143EFF63FE8}" dt="2023-08-15T09:41:18.498" v="254" actId="1076"/>
          <ac:spMkLst>
            <pc:docMk/>
            <pc:sldMk cId="4161425287" sldId="488"/>
            <ac:spMk id="6" creationId="{46915413-5C19-6F45-8D76-ADE5A3C799D5}"/>
          </ac:spMkLst>
        </pc:spChg>
        <pc:spChg chg="del mod">
          <ac:chgData name="Stewart Gale" userId="3647ddd2-6040-41ae-a96d-232c23482af8" providerId="ADAL" clId="{CC134A6A-128F-4067-AFD4-2143EFF63FE8}" dt="2023-08-15T09:37:54.447" v="211" actId="478"/>
          <ac:spMkLst>
            <pc:docMk/>
            <pc:sldMk cId="4161425287" sldId="488"/>
            <ac:spMk id="7" creationId="{00000000-0000-0000-0000-000000000000}"/>
          </ac:spMkLst>
        </pc:spChg>
        <pc:spChg chg="add mod">
          <ac:chgData name="Stewart Gale" userId="3647ddd2-6040-41ae-a96d-232c23482af8" providerId="ADAL" clId="{CC134A6A-128F-4067-AFD4-2143EFF63FE8}" dt="2023-08-15T09:42:40.552" v="281" actId="1076"/>
          <ac:spMkLst>
            <pc:docMk/>
            <pc:sldMk cId="4161425287" sldId="488"/>
            <ac:spMk id="9" creationId="{50223452-2971-19EA-ADB9-25546F00B02A}"/>
          </ac:spMkLst>
        </pc:spChg>
        <pc:spChg chg="mod">
          <ac:chgData name="Stewart Gale" userId="3647ddd2-6040-41ae-a96d-232c23482af8" providerId="ADAL" clId="{CC134A6A-128F-4067-AFD4-2143EFF63FE8}" dt="2023-08-15T09:43:14.097" v="286" actId="113"/>
          <ac:spMkLst>
            <pc:docMk/>
            <pc:sldMk cId="4161425287" sldId="488"/>
            <ac:spMk id="22" creationId="{00000000-0000-0000-0000-000000000000}"/>
          </ac:spMkLst>
        </pc:spChg>
        <pc:spChg chg="del mod">
          <ac:chgData name="Stewart Gale" userId="3647ddd2-6040-41ae-a96d-232c23482af8" providerId="ADAL" clId="{CC134A6A-128F-4067-AFD4-2143EFF63FE8}" dt="2023-08-15T09:41:09.689" v="251" actId="21"/>
          <ac:spMkLst>
            <pc:docMk/>
            <pc:sldMk cId="4161425287" sldId="488"/>
            <ac:spMk id="26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41:28.454" v="259" actId="1076"/>
          <ac:spMkLst>
            <pc:docMk/>
            <pc:sldMk cId="4161425287" sldId="488"/>
            <ac:spMk id="28" creationId="{00000000-0000-0000-0000-000000000000}"/>
          </ac:spMkLst>
        </pc:spChg>
        <pc:grpChg chg="del mod">
          <ac:chgData name="Stewart Gale" userId="3647ddd2-6040-41ae-a96d-232c23482af8" providerId="ADAL" clId="{CC134A6A-128F-4067-AFD4-2143EFF63FE8}" dt="2023-08-15T09:25:28.965" v="8" actId="478"/>
          <ac:grpSpMkLst>
            <pc:docMk/>
            <pc:sldMk cId="4161425287" sldId="488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C134A6A-128F-4067-AFD4-2143EFF63FE8}" dt="2023-08-15T09:25:28.965" v="8" actId="478"/>
          <ac:cxnSpMkLst>
            <pc:docMk/>
            <pc:sldMk cId="4161425287" sldId="488"/>
            <ac:cxnSpMk id="4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CC134A6A-128F-4067-AFD4-2143EFF63FE8}" dt="2023-08-15T09:49:41.388" v="511" actId="1076"/>
        <pc:sldMkLst>
          <pc:docMk/>
          <pc:sldMk cId="3044220269" sldId="493"/>
        </pc:sldMkLst>
        <pc:spChg chg="mod topLvl">
          <ac:chgData name="Stewart Gale" userId="3647ddd2-6040-41ae-a96d-232c23482af8" providerId="ADAL" clId="{CC134A6A-128F-4067-AFD4-2143EFF63FE8}" dt="2023-08-15T09:46:38.445" v="407" actId="1076"/>
          <ac:spMkLst>
            <pc:docMk/>
            <pc:sldMk cId="3044220269" sldId="493"/>
            <ac:spMk id="3" creationId="{00000000-0000-0000-0000-000000000000}"/>
          </ac:spMkLst>
        </pc:spChg>
        <pc:spChg chg="del mod">
          <ac:chgData name="Stewart Gale" userId="3647ddd2-6040-41ae-a96d-232c23482af8" providerId="ADAL" clId="{CC134A6A-128F-4067-AFD4-2143EFF63FE8}" dt="2023-08-15T09:46:21.298" v="392" actId="478"/>
          <ac:spMkLst>
            <pc:docMk/>
            <pc:sldMk cId="3044220269" sldId="493"/>
            <ac:spMk id="5" creationId="{00000000-0000-0000-0000-000000000000}"/>
          </ac:spMkLst>
        </pc:spChg>
        <pc:spChg chg="add mod">
          <ac:chgData name="Stewart Gale" userId="3647ddd2-6040-41ae-a96d-232c23482af8" providerId="ADAL" clId="{CC134A6A-128F-4067-AFD4-2143EFF63FE8}" dt="2023-08-15T09:49:41.388" v="511" actId="1076"/>
          <ac:spMkLst>
            <pc:docMk/>
            <pc:sldMk cId="3044220269" sldId="493"/>
            <ac:spMk id="7" creationId="{E2C8E200-6CD8-6747-5DA3-759A1B6657B4}"/>
          </ac:spMkLst>
        </pc:spChg>
        <pc:spChg chg="add del mod">
          <ac:chgData name="Stewart Gale" userId="3647ddd2-6040-41ae-a96d-232c23482af8" providerId="ADAL" clId="{CC134A6A-128F-4067-AFD4-2143EFF63FE8}" dt="2023-08-15T09:47:22.645" v="438" actId="478"/>
          <ac:spMkLst>
            <pc:docMk/>
            <pc:sldMk cId="3044220269" sldId="493"/>
            <ac:spMk id="8" creationId="{8199BAAE-2AF5-83D2-4F4C-D9AB6ED4ACFA}"/>
          </ac:spMkLst>
        </pc:spChg>
        <pc:spChg chg="add mod">
          <ac:chgData name="Stewart Gale" userId="3647ddd2-6040-41ae-a96d-232c23482af8" providerId="ADAL" clId="{CC134A6A-128F-4067-AFD4-2143EFF63FE8}" dt="2023-08-15T09:49:33.213" v="508" actId="1076"/>
          <ac:spMkLst>
            <pc:docMk/>
            <pc:sldMk cId="3044220269" sldId="493"/>
            <ac:spMk id="10" creationId="{4A917A74-D04B-6FBB-5144-35B2FB08D2FB}"/>
          </ac:spMkLst>
        </pc:spChg>
        <pc:spChg chg="add mod">
          <ac:chgData name="Stewart Gale" userId="3647ddd2-6040-41ae-a96d-232c23482af8" providerId="ADAL" clId="{CC134A6A-128F-4067-AFD4-2143EFF63FE8}" dt="2023-08-15T09:49:33.213" v="508" actId="1076"/>
          <ac:spMkLst>
            <pc:docMk/>
            <pc:sldMk cId="3044220269" sldId="493"/>
            <ac:spMk id="11" creationId="{676B8D31-6FE1-489E-CD70-8B455FDB0B08}"/>
          </ac:spMkLst>
        </pc:spChg>
        <pc:spChg chg="add del mod">
          <ac:chgData name="Stewart Gale" userId="3647ddd2-6040-41ae-a96d-232c23482af8" providerId="ADAL" clId="{CC134A6A-128F-4067-AFD4-2143EFF63FE8}" dt="2023-08-15T09:49:10.092" v="499" actId="478"/>
          <ac:spMkLst>
            <pc:docMk/>
            <pc:sldMk cId="3044220269" sldId="493"/>
            <ac:spMk id="12" creationId="{23C18F13-B426-F00B-ECDE-2A9E82F5373B}"/>
          </ac:spMkLst>
        </pc:spChg>
        <pc:spChg chg="add mod">
          <ac:chgData name="Stewart Gale" userId="3647ddd2-6040-41ae-a96d-232c23482af8" providerId="ADAL" clId="{CC134A6A-128F-4067-AFD4-2143EFF63FE8}" dt="2023-08-15T09:49:37.923" v="509" actId="1076"/>
          <ac:spMkLst>
            <pc:docMk/>
            <pc:sldMk cId="3044220269" sldId="493"/>
            <ac:spMk id="13" creationId="{AB9F4C5F-8233-631B-3D31-A388B5A64FAF}"/>
          </ac:spMkLst>
        </pc:spChg>
        <pc:spChg chg="del mod">
          <ac:chgData name="Stewart Gale" userId="3647ddd2-6040-41ae-a96d-232c23482af8" providerId="ADAL" clId="{CC134A6A-128F-4067-AFD4-2143EFF63FE8}" dt="2023-08-15T09:46:21.298" v="392" actId="478"/>
          <ac:spMkLst>
            <pc:docMk/>
            <pc:sldMk cId="3044220269" sldId="493"/>
            <ac:spMk id="14" creationId="{00000000-0000-0000-0000-000000000000}"/>
          </ac:spMkLst>
        </pc:spChg>
        <pc:spChg chg="add mod">
          <ac:chgData name="Stewart Gale" userId="3647ddd2-6040-41ae-a96d-232c23482af8" providerId="ADAL" clId="{CC134A6A-128F-4067-AFD4-2143EFF63FE8}" dt="2023-08-15T09:49:38.810" v="510" actId="1076"/>
          <ac:spMkLst>
            <pc:docMk/>
            <pc:sldMk cId="3044220269" sldId="493"/>
            <ac:spMk id="15" creationId="{B7123644-E0B9-3C1F-2388-02BCD2487786}"/>
          </ac:spMkLst>
        </pc:spChg>
        <pc:spChg chg="del mod">
          <ac:chgData name="Stewart Gale" userId="3647ddd2-6040-41ae-a96d-232c23482af8" providerId="ADAL" clId="{CC134A6A-128F-4067-AFD4-2143EFF63FE8}" dt="2023-08-15T09:46:21.298" v="392" actId="478"/>
          <ac:spMkLst>
            <pc:docMk/>
            <pc:sldMk cId="3044220269" sldId="493"/>
            <ac:spMk id="16" creationId="{00000000-0000-0000-0000-000000000000}"/>
          </ac:spMkLst>
        </pc:spChg>
        <pc:grpChg chg="del mod">
          <ac:chgData name="Stewart Gale" userId="3647ddd2-6040-41ae-a96d-232c23482af8" providerId="ADAL" clId="{CC134A6A-128F-4067-AFD4-2143EFF63FE8}" dt="2023-08-15T09:46:26.890" v="394" actId="478"/>
          <ac:grpSpMkLst>
            <pc:docMk/>
            <pc:sldMk cId="3044220269" sldId="493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C134A6A-128F-4067-AFD4-2143EFF63FE8}" dt="2023-08-15T09:46:26.890" v="394" actId="478"/>
          <ac:cxnSpMkLst>
            <pc:docMk/>
            <pc:sldMk cId="3044220269" sldId="493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CC134A6A-128F-4067-AFD4-2143EFF63FE8}" dt="2023-08-15T10:06:01.875" v="956" actId="113"/>
        <pc:sldMkLst>
          <pc:docMk/>
          <pc:sldMk cId="1675960484" sldId="494"/>
        </pc:sldMkLst>
        <pc:spChg chg="mod topLvl">
          <ac:chgData name="Stewart Gale" userId="3647ddd2-6040-41ae-a96d-232c23482af8" providerId="ADAL" clId="{CC134A6A-128F-4067-AFD4-2143EFF63FE8}" dt="2023-08-15T09:58:52.965" v="691" actId="1076"/>
          <ac:spMkLst>
            <pc:docMk/>
            <pc:sldMk cId="1675960484" sldId="494"/>
            <ac:spMk id="3" creationId="{00000000-0000-0000-0000-000000000000}"/>
          </ac:spMkLst>
        </pc:spChg>
        <pc:spChg chg="add mod">
          <ac:chgData name="Stewart Gale" userId="3647ddd2-6040-41ae-a96d-232c23482af8" providerId="ADAL" clId="{CC134A6A-128F-4067-AFD4-2143EFF63FE8}" dt="2023-08-15T10:06:01.875" v="956" actId="113"/>
          <ac:spMkLst>
            <pc:docMk/>
            <pc:sldMk cId="1675960484" sldId="494"/>
            <ac:spMk id="5" creationId="{3248148C-C699-989A-B877-3B148B779921}"/>
          </ac:spMkLst>
        </pc:spChg>
        <pc:spChg chg="add mod">
          <ac:chgData name="Stewart Gale" userId="3647ddd2-6040-41ae-a96d-232c23482af8" providerId="ADAL" clId="{CC134A6A-128F-4067-AFD4-2143EFF63FE8}" dt="2023-08-15T10:06:01.875" v="956" actId="113"/>
          <ac:spMkLst>
            <pc:docMk/>
            <pc:sldMk cId="1675960484" sldId="494"/>
            <ac:spMk id="6" creationId="{83A8720B-DD2C-8526-592D-DB1C36BF17AE}"/>
          </ac:spMkLst>
        </pc:spChg>
        <pc:spChg chg="add mod">
          <ac:chgData name="Stewart Gale" userId="3647ddd2-6040-41ae-a96d-232c23482af8" providerId="ADAL" clId="{CC134A6A-128F-4067-AFD4-2143EFF63FE8}" dt="2023-08-15T10:06:01.875" v="956" actId="113"/>
          <ac:spMkLst>
            <pc:docMk/>
            <pc:sldMk cId="1675960484" sldId="494"/>
            <ac:spMk id="7" creationId="{518D990D-1810-45C3-8494-D55F13D1A11A}"/>
          </ac:spMkLst>
        </pc:spChg>
        <pc:spChg chg="del mod">
          <ac:chgData name="Stewart Gale" userId="3647ddd2-6040-41ae-a96d-232c23482af8" providerId="ADAL" clId="{CC134A6A-128F-4067-AFD4-2143EFF63FE8}" dt="2023-08-15T09:57:45.781" v="666" actId="478"/>
          <ac:spMkLst>
            <pc:docMk/>
            <pc:sldMk cId="1675960484" sldId="494"/>
            <ac:spMk id="8" creationId="{68099A75-DD10-C7F8-0317-7FA2B5C98CFE}"/>
          </ac:spMkLst>
        </pc:spChg>
        <pc:spChg chg="del mod">
          <ac:chgData name="Stewart Gale" userId="3647ddd2-6040-41ae-a96d-232c23482af8" providerId="ADAL" clId="{CC134A6A-128F-4067-AFD4-2143EFF63FE8}" dt="2023-08-15T09:57:45.781" v="666" actId="478"/>
          <ac:spMkLst>
            <pc:docMk/>
            <pc:sldMk cId="1675960484" sldId="494"/>
            <ac:spMk id="10" creationId="{56E9EA90-2ADF-CB16-A67F-B1EC5E01C1D9}"/>
          </ac:spMkLst>
        </pc:spChg>
        <pc:spChg chg="mod">
          <ac:chgData name="Stewart Gale" userId="3647ddd2-6040-41ae-a96d-232c23482af8" providerId="ADAL" clId="{CC134A6A-128F-4067-AFD4-2143EFF63FE8}" dt="2023-08-15T10:06:01.875" v="956" actId="113"/>
          <ac:spMkLst>
            <pc:docMk/>
            <pc:sldMk cId="1675960484" sldId="494"/>
            <ac:spMk id="14" creationId="{00000000-0000-0000-0000-000000000000}"/>
          </ac:spMkLst>
        </pc:spChg>
        <pc:grpChg chg="del mod">
          <ac:chgData name="Stewart Gale" userId="3647ddd2-6040-41ae-a96d-232c23482af8" providerId="ADAL" clId="{CC134A6A-128F-4067-AFD4-2143EFF63FE8}" dt="2023-08-15T09:57:49.109" v="667" actId="478"/>
          <ac:grpSpMkLst>
            <pc:docMk/>
            <pc:sldMk cId="1675960484" sldId="494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C134A6A-128F-4067-AFD4-2143EFF63FE8}" dt="2023-08-15T09:57:49.109" v="667" actId="478"/>
          <ac:cxnSpMkLst>
            <pc:docMk/>
            <pc:sldMk cId="1675960484" sldId="494"/>
            <ac:cxnSpMk id="4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CC134A6A-128F-4067-AFD4-2143EFF63FE8}" dt="2023-08-15T10:05:18.474" v="955" actId="113"/>
        <pc:sldMkLst>
          <pc:docMk/>
          <pc:sldMk cId="4144122255" sldId="495"/>
        </pc:sldMkLst>
        <pc:spChg chg="mod">
          <ac:chgData name="Stewart Gale" userId="3647ddd2-6040-41ae-a96d-232c23482af8" providerId="ADAL" clId="{CC134A6A-128F-4067-AFD4-2143EFF63FE8}" dt="2023-08-15T08:09:23.250" v="0"/>
          <ac:spMkLst>
            <pc:docMk/>
            <pc:sldMk cId="4144122255" sldId="495"/>
            <ac:spMk id="3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10:05:18.474" v="955" actId="113"/>
          <ac:spMkLst>
            <pc:docMk/>
            <pc:sldMk cId="4144122255" sldId="495"/>
            <ac:spMk id="6" creationId="{9D18A5FB-DA72-66F9-CC6C-4B747122A5AD}"/>
          </ac:spMkLst>
        </pc:spChg>
        <pc:spChg chg="mod">
          <ac:chgData name="Stewart Gale" userId="3647ddd2-6040-41ae-a96d-232c23482af8" providerId="ADAL" clId="{CC134A6A-128F-4067-AFD4-2143EFF63FE8}" dt="2023-08-15T10:05:04.633" v="948" actId="1076"/>
          <ac:spMkLst>
            <pc:docMk/>
            <pc:sldMk cId="4144122255" sldId="495"/>
            <ac:spMk id="7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10:05:14.689" v="954" actId="1076"/>
          <ac:spMkLst>
            <pc:docMk/>
            <pc:sldMk cId="4144122255" sldId="495"/>
            <ac:spMk id="8" creationId="{00000000-0000-0000-0000-000000000000}"/>
          </ac:spMkLst>
        </pc:spChg>
        <pc:grpChg chg="del mod">
          <ac:chgData name="Stewart Gale" userId="3647ddd2-6040-41ae-a96d-232c23482af8" providerId="ADAL" clId="{CC134A6A-128F-4067-AFD4-2143EFF63FE8}" dt="2023-08-15T10:04:47.492" v="938" actId="478"/>
          <ac:grpSpMkLst>
            <pc:docMk/>
            <pc:sldMk cId="4144122255" sldId="49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C134A6A-128F-4067-AFD4-2143EFF63FE8}" dt="2023-08-15T08:09:23.250" v="0"/>
          <ac:cxnSpMkLst>
            <pc:docMk/>
            <pc:sldMk cId="4144122255" sldId="495"/>
            <ac:cxnSpMk id="4" creationId="{00000000-0000-0000-0000-000000000000}"/>
          </ac:cxnSpMkLst>
        </pc:cxnChg>
      </pc:sldChg>
      <pc:sldChg chg="addSp delSp modSp mod modNotes">
        <pc:chgData name="Stewart Gale" userId="3647ddd2-6040-41ae-a96d-232c23482af8" providerId="ADAL" clId="{CC134A6A-128F-4067-AFD4-2143EFF63FE8}" dt="2023-08-15T09:54:45.083" v="618" actId="1076"/>
        <pc:sldMkLst>
          <pc:docMk/>
          <pc:sldMk cId="118684224" sldId="509"/>
        </pc:sldMkLst>
        <pc:spChg chg="mod">
          <ac:chgData name="Stewart Gale" userId="3647ddd2-6040-41ae-a96d-232c23482af8" providerId="ADAL" clId="{CC134A6A-128F-4067-AFD4-2143EFF63FE8}" dt="2023-08-15T08:09:23.250" v="0"/>
          <ac:spMkLst>
            <pc:docMk/>
            <pc:sldMk cId="118684224" sldId="509"/>
            <ac:spMk id="3" creationId="{00000000-0000-0000-0000-000000000000}"/>
          </ac:spMkLst>
        </pc:spChg>
        <pc:spChg chg="add del">
          <ac:chgData name="Stewart Gale" userId="3647ddd2-6040-41ae-a96d-232c23482af8" providerId="ADAL" clId="{CC134A6A-128F-4067-AFD4-2143EFF63FE8}" dt="2023-08-15T09:52:11.825" v="555" actId="22"/>
          <ac:spMkLst>
            <pc:docMk/>
            <pc:sldMk cId="118684224" sldId="509"/>
            <ac:spMk id="6" creationId="{AA222A43-9B2A-E3AF-AEB5-720AF58C1C43}"/>
          </ac:spMkLst>
        </pc:spChg>
        <pc:spChg chg="add mod">
          <ac:chgData name="Stewart Gale" userId="3647ddd2-6040-41ae-a96d-232c23482af8" providerId="ADAL" clId="{CC134A6A-128F-4067-AFD4-2143EFF63FE8}" dt="2023-08-15T09:52:45.258" v="566" actId="1076"/>
          <ac:spMkLst>
            <pc:docMk/>
            <pc:sldMk cId="118684224" sldId="509"/>
            <ac:spMk id="7" creationId="{9CE0987D-A55D-CE2D-B121-0DA87444BA38}"/>
          </ac:spMkLst>
        </pc:spChg>
        <pc:spChg chg="mod">
          <ac:chgData name="Stewart Gale" userId="3647ddd2-6040-41ae-a96d-232c23482af8" providerId="ADAL" clId="{CC134A6A-128F-4067-AFD4-2143EFF63FE8}" dt="2023-08-15T09:54:45.083" v="618" actId="1076"/>
          <ac:spMkLst>
            <pc:docMk/>
            <pc:sldMk cId="118684224" sldId="509"/>
            <ac:spMk id="12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53:28.272" v="594" actId="1076"/>
          <ac:spMkLst>
            <pc:docMk/>
            <pc:sldMk cId="118684224" sldId="509"/>
            <ac:spMk id="15" creationId="{00000000-0000-0000-0000-000000000000}"/>
          </ac:spMkLst>
        </pc:spChg>
        <pc:spChg chg="del mod">
          <ac:chgData name="Stewart Gale" userId="3647ddd2-6040-41ae-a96d-232c23482af8" providerId="ADAL" clId="{CC134A6A-128F-4067-AFD4-2143EFF63FE8}" dt="2023-08-15T09:52:32.648" v="560" actId="478"/>
          <ac:spMkLst>
            <pc:docMk/>
            <pc:sldMk cId="118684224" sldId="509"/>
            <ac:spMk id="16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54:35.393" v="614" actId="1076"/>
          <ac:spMkLst>
            <pc:docMk/>
            <pc:sldMk cId="118684224" sldId="509"/>
            <ac:spMk id="17" creationId="{00000000-0000-0000-0000-000000000000}"/>
          </ac:spMkLst>
        </pc:spChg>
        <pc:spChg chg="del mod">
          <ac:chgData name="Stewart Gale" userId="3647ddd2-6040-41ae-a96d-232c23482af8" providerId="ADAL" clId="{CC134A6A-128F-4067-AFD4-2143EFF63FE8}" dt="2023-08-15T09:51:25.188" v="541" actId="478"/>
          <ac:spMkLst>
            <pc:docMk/>
            <pc:sldMk cId="118684224" sldId="509"/>
            <ac:spMk id="22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53:22.635" v="593" actId="14100"/>
          <ac:spMkLst>
            <pc:docMk/>
            <pc:sldMk cId="118684224" sldId="509"/>
            <ac:spMk id="23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53:07.011" v="571" actId="14100"/>
          <ac:spMkLst>
            <pc:docMk/>
            <pc:sldMk cId="118684224" sldId="509"/>
            <ac:spMk id="26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53:03.058" v="570" actId="14100"/>
          <ac:spMkLst>
            <pc:docMk/>
            <pc:sldMk cId="118684224" sldId="509"/>
            <ac:spMk id="27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53:03.058" v="570" actId="14100"/>
          <ac:spMkLst>
            <pc:docMk/>
            <pc:sldMk cId="118684224" sldId="509"/>
            <ac:spMk id="28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54:39.003" v="616" actId="1076"/>
          <ac:spMkLst>
            <pc:docMk/>
            <pc:sldMk cId="118684224" sldId="509"/>
            <ac:spMk id="32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53:46.439" v="602" actId="1076"/>
          <ac:spMkLst>
            <pc:docMk/>
            <pc:sldMk cId="118684224" sldId="509"/>
            <ac:spMk id="35" creationId="{00000000-0000-0000-0000-000000000000}"/>
          </ac:spMkLst>
        </pc:spChg>
        <pc:grpChg chg="del mod">
          <ac:chgData name="Stewart Gale" userId="3647ddd2-6040-41ae-a96d-232c23482af8" providerId="ADAL" clId="{CC134A6A-128F-4067-AFD4-2143EFF63FE8}" dt="2023-08-15T09:50:59.619" v="540" actId="478"/>
          <ac:grpSpMkLst>
            <pc:docMk/>
            <pc:sldMk cId="118684224" sldId="50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C134A6A-128F-4067-AFD4-2143EFF63FE8}" dt="2023-08-15T08:09:23.250" v="0"/>
          <ac:cxnSpMkLst>
            <pc:docMk/>
            <pc:sldMk cId="118684224" sldId="50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C134A6A-128F-4067-AFD4-2143EFF63FE8}" dt="2023-08-15T10:04:38.949" v="937" actId="1076"/>
        <pc:sldMkLst>
          <pc:docMk/>
          <pc:sldMk cId="1283988824" sldId="510"/>
        </pc:sldMkLst>
        <pc:spChg chg="del mod topLvl">
          <ac:chgData name="Stewart Gale" userId="3647ddd2-6040-41ae-a96d-232c23482af8" providerId="ADAL" clId="{CC134A6A-128F-4067-AFD4-2143EFF63FE8}" dt="2023-08-15T10:03:41.209" v="909" actId="478"/>
          <ac:spMkLst>
            <pc:docMk/>
            <pc:sldMk cId="1283988824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10:04:07.474" v="923" actId="1076"/>
          <ac:spMkLst>
            <pc:docMk/>
            <pc:sldMk cId="1283988824" sldId="510"/>
            <ac:spMk id="6" creationId="{7FD190EA-AB17-C888-FD52-02ED73635C1F}"/>
          </ac:spMkLst>
        </pc:spChg>
        <pc:spChg chg="mod">
          <ac:chgData name="Stewart Gale" userId="3647ddd2-6040-41ae-a96d-232c23482af8" providerId="ADAL" clId="{CC134A6A-128F-4067-AFD4-2143EFF63FE8}" dt="2023-08-15T10:04:38.949" v="937" actId="1076"/>
          <ac:spMkLst>
            <pc:docMk/>
            <pc:sldMk cId="1283988824" sldId="510"/>
            <ac:spMk id="11" creationId="{A3EDCBED-BDE3-77D9-839A-DE4FA6A2E950}"/>
          </ac:spMkLst>
        </pc:spChg>
        <pc:spChg chg="mod">
          <ac:chgData name="Stewart Gale" userId="3647ddd2-6040-41ae-a96d-232c23482af8" providerId="ADAL" clId="{CC134A6A-128F-4067-AFD4-2143EFF63FE8}" dt="2023-08-15T10:04:38.949" v="937" actId="1076"/>
          <ac:spMkLst>
            <pc:docMk/>
            <pc:sldMk cId="1283988824" sldId="510"/>
            <ac:spMk id="16" creationId="{00000000-0000-0000-0000-000000000000}"/>
          </ac:spMkLst>
        </pc:spChg>
        <pc:grpChg chg="del mod">
          <ac:chgData name="Stewart Gale" userId="3647ddd2-6040-41ae-a96d-232c23482af8" providerId="ADAL" clId="{CC134A6A-128F-4067-AFD4-2143EFF63FE8}" dt="2023-08-15T10:01:41.932" v="770" actId="478"/>
          <ac:grpSpMkLst>
            <pc:docMk/>
            <pc:sldMk cId="1283988824" sldId="510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C134A6A-128F-4067-AFD4-2143EFF63FE8}" dt="2023-08-15T10:01:41.932" v="770" actId="478"/>
          <ac:cxnSpMkLst>
            <pc:docMk/>
            <pc:sldMk cId="1283988824" sldId="51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C134A6A-128F-4067-AFD4-2143EFF63FE8}" dt="2023-08-15T08:09:33.462" v="5" actId="14100"/>
        <pc:sldMkLst>
          <pc:docMk/>
          <pc:sldMk cId="1525314598" sldId="511"/>
        </pc:sldMkLst>
        <pc:spChg chg="mod">
          <ac:chgData name="Stewart Gale" userId="3647ddd2-6040-41ae-a96d-232c23482af8" providerId="ADAL" clId="{CC134A6A-128F-4067-AFD4-2143EFF63FE8}" dt="2023-08-15T08:09:23.250" v="0"/>
          <ac:spMkLst>
            <pc:docMk/>
            <pc:sldMk cId="1525314598" sldId="511"/>
            <ac:spMk id="3" creationId="{1DCD659B-9B0F-4736-B272-47379BEFFD3A}"/>
          </ac:spMkLst>
        </pc:spChg>
        <pc:spChg chg="mod">
          <ac:chgData name="Stewart Gale" userId="3647ddd2-6040-41ae-a96d-232c23482af8" providerId="ADAL" clId="{CC134A6A-128F-4067-AFD4-2143EFF63FE8}" dt="2023-08-15T08:09:33.462" v="5" actId="14100"/>
          <ac:spMkLst>
            <pc:docMk/>
            <pc:sldMk cId="1525314598" sldId="511"/>
            <ac:spMk id="5" creationId="{00000000-0000-0000-0000-000000000000}"/>
          </ac:spMkLst>
        </pc:spChg>
        <pc:grpChg chg="del mod">
          <ac:chgData name="Stewart Gale" userId="3647ddd2-6040-41ae-a96d-232c23482af8" providerId="ADAL" clId="{CC134A6A-128F-4067-AFD4-2143EFF63FE8}" dt="2023-08-15T08:09:24.769" v="1" actId="478"/>
          <ac:grpSpMkLst>
            <pc:docMk/>
            <pc:sldMk cId="1525314598" sldId="51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CC134A6A-128F-4067-AFD4-2143EFF63FE8}" dt="2023-08-15T08:09:23.250" v="0"/>
          <ac:cxnSpMkLst>
            <pc:docMk/>
            <pc:sldMk cId="1525314598" sldId="511"/>
            <ac:cxnSpMk id="4" creationId="{694170A7-F542-433D-AE47-C7A950C348C9}"/>
          </ac:cxnSpMkLst>
        </pc:cxnChg>
      </pc:sldChg>
      <pc:sldChg chg="delSp modSp mod modAnim">
        <pc:chgData name="Stewart Gale" userId="3647ddd2-6040-41ae-a96d-232c23482af8" providerId="ADAL" clId="{CC134A6A-128F-4067-AFD4-2143EFF63FE8}" dt="2023-08-15T09:57:21.973" v="663" actId="14100"/>
        <pc:sldMkLst>
          <pc:docMk/>
          <pc:sldMk cId="753180406" sldId="512"/>
        </pc:sldMkLst>
        <pc:spChg chg="mod">
          <ac:chgData name="Stewart Gale" userId="3647ddd2-6040-41ae-a96d-232c23482af8" providerId="ADAL" clId="{CC134A6A-128F-4067-AFD4-2143EFF63FE8}" dt="2023-08-15T08:09:23.250" v="0"/>
          <ac:spMkLst>
            <pc:docMk/>
            <pc:sldMk cId="753180406" sldId="512"/>
            <ac:spMk id="3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56:15.851" v="656" actId="1076"/>
          <ac:spMkLst>
            <pc:docMk/>
            <pc:sldMk cId="753180406" sldId="512"/>
            <ac:spMk id="5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57:21.973" v="663" actId="14100"/>
          <ac:spMkLst>
            <pc:docMk/>
            <pc:sldMk cId="753180406" sldId="512"/>
            <ac:spMk id="6" creationId="{00000000-0000-0000-0000-000000000000}"/>
          </ac:spMkLst>
        </pc:spChg>
        <pc:grpChg chg="del mod">
          <ac:chgData name="Stewart Gale" userId="3647ddd2-6040-41ae-a96d-232c23482af8" providerId="ADAL" clId="{CC134A6A-128F-4067-AFD4-2143EFF63FE8}" dt="2023-08-15T09:55:03.217" v="619" actId="478"/>
          <ac:grpSpMkLst>
            <pc:docMk/>
            <pc:sldMk cId="753180406" sldId="51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C134A6A-128F-4067-AFD4-2143EFF63FE8}" dt="2023-08-15T08:09:23.250" v="0"/>
          <ac:cxnSpMkLst>
            <pc:docMk/>
            <pc:sldMk cId="753180406" sldId="512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CC134A6A-128F-4067-AFD4-2143EFF63FE8}" dt="2023-08-15T10:01:27.936" v="766"/>
        <pc:sldMkLst>
          <pc:docMk/>
          <pc:sldMk cId="251505783" sldId="514"/>
        </pc:sldMkLst>
        <pc:spChg chg="mod">
          <ac:chgData name="Stewart Gale" userId="3647ddd2-6040-41ae-a96d-232c23482af8" providerId="ADAL" clId="{CC134A6A-128F-4067-AFD4-2143EFF63FE8}" dt="2023-08-15T08:09:23.250" v="0"/>
          <ac:spMkLst>
            <pc:docMk/>
            <pc:sldMk cId="251505783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10:00:57.441" v="751" actId="403"/>
          <ac:spMkLst>
            <pc:docMk/>
            <pc:sldMk cId="251505783" sldId="514"/>
            <ac:spMk id="8" creationId="{68099A75-DD10-C7F8-0317-7FA2B5C98CFE}"/>
          </ac:spMkLst>
        </pc:spChg>
        <pc:spChg chg="mod">
          <ac:chgData name="Stewart Gale" userId="3647ddd2-6040-41ae-a96d-232c23482af8" providerId="ADAL" clId="{CC134A6A-128F-4067-AFD4-2143EFF63FE8}" dt="2023-08-15T10:01:10.136" v="760" actId="1076"/>
          <ac:spMkLst>
            <pc:docMk/>
            <pc:sldMk cId="251505783" sldId="514"/>
            <ac:spMk id="10" creationId="{56E9EA90-2ADF-CB16-A67F-B1EC5E01C1D9}"/>
          </ac:spMkLst>
        </pc:spChg>
        <pc:spChg chg="mod">
          <ac:chgData name="Stewart Gale" userId="3647ddd2-6040-41ae-a96d-232c23482af8" providerId="ADAL" clId="{CC134A6A-128F-4067-AFD4-2143EFF63FE8}" dt="2023-08-15T10:01:15.256" v="764" actId="403"/>
          <ac:spMkLst>
            <pc:docMk/>
            <pc:sldMk cId="251505783" sldId="514"/>
            <ac:spMk id="14" creationId="{00000000-0000-0000-0000-000000000000}"/>
          </ac:spMkLst>
        </pc:spChg>
        <pc:grpChg chg="del mod">
          <ac:chgData name="Stewart Gale" userId="3647ddd2-6040-41ae-a96d-232c23482af8" providerId="ADAL" clId="{CC134A6A-128F-4067-AFD4-2143EFF63FE8}" dt="2023-08-15T10:00:40.718" v="740" actId="478"/>
          <ac:grpSpMkLst>
            <pc:docMk/>
            <pc:sldMk cId="251505783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C134A6A-128F-4067-AFD4-2143EFF63FE8}" dt="2023-08-15T08:09:23.250" v="0"/>
          <ac:cxnSpMkLst>
            <pc:docMk/>
            <pc:sldMk cId="251505783" sldId="514"/>
            <ac:cxnSpMk id="4" creationId="{00000000-0000-0000-0000-000000000000}"/>
          </ac:cxnSpMkLst>
        </pc:cxnChg>
      </pc:sldChg>
      <pc:sldChg chg="add del">
        <pc:chgData name="Stewart Gale" userId="3647ddd2-6040-41ae-a96d-232c23482af8" providerId="ADAL" clId="{CC134A6A-128F-4067-AFD4-2143EFF63FE8}" dt="2023-08-15T09:43:55.123" v="290" actId="47"/>
        <pc:sldMkLst>
          <pc:docMk/>
          <pc:sldMk cId="3483475675" sldId="515"/>
        </pc:sldMkLst>
      </pc:sldChg>
      <pc:sldChg chg="add del">
        <pc:chgData name="Stewart Gale" userId="3647ddd2-6040-41ae-a96d-232c23482af8" providerId="ADAL" clId="{CC134A6A-128F-4067-AFD4-2143EFF63FE8}" dt="2023-08-15T09:43:48.257" v="289" actId="47"/>
        <pc:sldMkLst>
          <pc:docMk/>
          <pc:sldMk cId="2077545510" sldId="516"/>
        </pc:sldMkLst>
      </pc:sldChg>
      <pc:sldChg chg="addSp delSp modSp new mod ord delAnim modAnim">
        <pc:chgData name="Stewart Gale" userId="3647ddd2-6040-41ae-a96d-232c23482af8" providerId="ADAL" clId="{CC134A6A-128F-4067-AFD4-2143EFF63FE8}" dt="2023-08-15T09:44:31.741" v="300" actId="1076"/>
        <pc:sldMkLst>
          <pc:docMk/>
          <pc:sldMk cId="1588724232" sldId="517"/>
        </pc:sldMkLst>
        <pc:spChg chg="add del mod">
          <ac:chgData name="Stewart Gale" userId="3647ddd2-6040-41ae-a96d-232c23482af8" providerId="ADAL" clId="{CC134A6A-128F-4067-AFD4-2143EFF63FE8}" dt="2023-08-15T09:30:13.844" v="76" actId="478"/>
          <ac:spMkLst>
            <pc:docMk/>
            <pc:sldMk cId="1588724232" sldId="517"/>
            <ac:spMk id="2" creationId="{0C813323-A362-299C-9C7B-983D5D7B88B3}"/>
          </ac:spMkLst>
        </pc:spChg>
        <pc:spChg chg="add mod">
          <ac:chgData name="Stewart Gale" userId="3647ddd2-6040-41ae-a96d-232c23482af8" providerId="ADAL" clId="{CC134A6A-128F-4067-AFD4-2143EFF63FE8}" dt="2023-08-15T09:44:31.741" v="300" actId="1076"/>
          <ac:spMkLst>
            <pc:docMk/>
            <pc:sldMk cId="1588724232" sldId="517"/>
            <ac:spMk id="3" creationId="{0D790D96-A908-EFED-443D-159C86530F47}"/>
          </ac:spMkLst>
        </pc:spChg>
        <pc:spChg chg="add mod">
          <ac:chgData name="Stewart Gale" userId="3647ddd2-6040-41ae-a96d-232c23482af8" providerId="ADAL" clId="{CC134A6A-128F-4067-AFD4-2143EFF63FE8}" dt="2023-08-15T09:44:31.741" v="300" actId="1076"/>
          <ac:spMkLst>
            <pc:docMk/>
            <pc:sldMk cId="1588724232" sldId="517"/>
            <ac:spMk id="4" creationId="{E548C59D-7A84-10B3-C6CF-016B6FC47446}"/>
          </ac:spMkLst>
        </pc:spChg>
        <pc:spChg chg="add mod">
          <ac:chgData name="Stewart Gale" userId="3647ddd2-6040-41ae-a96d-232c23482af8" providerId="ADAL" clId="{CC134A6A-128F-4067-AFD4-2143EFF63FE8}" dt="2023-08-15T09:44:31.741" v="300" actId="1076"/>
          <ac:spMkLst>
            <pc:docMk/>
            <pc:sldMk cId="1588724232" sldId="517"/>
            <ac:spMk id="5" creationId="{CD1A198E-3FC9-D0D8-127A-04F3955B6909}"/>
          </ac:spMkLst>
        </pc:spChg>
        <pc:spChg chg="add del mod">
          <ac:chgData name="Stewart Gale" userId="3647ddd2-6040-41ae-a96d-232c23482af8" providerId="ADAL" clId="{CC134A6A-128F-4067-AFD4-2143EFF63FE8}" dt="2023-08-15T09:32:34.719" v="124" actId="478"/>
          <ac:spMkLst>
            <pc:docMk/>
            <pc:sldMk cId="1588724232" sldId="517"/>
            <ac:spMk id="6" creationId="{C8BC8642-524F-E079-14D8-ADE0FF664373}"/>
          </ac:spMkLst>
        </pc:spChg>
        <pc:spChg chg="add mod">
          <ac:chgData name="Stewart Gale" userId="3647ddd2-6040-41ae-a96d-232c23482af8" providerId="ADAL" clId="{CC134A6A-128F-4067-AFD4-2143EFF63FE8}" dt="2023-08-15T09:44:31.741" v="300" actId="1076"/>
          <ac:spMkLst>
            <pc:docMk/>
            <pc:sldMk cId="1588724232" sldId="517"/>
            <ac:spMk id="7" creationId="{4D55474E-0D8A-253A-3176-E472E357BDB7}"/>
          </ac:spMkLst>
        </pc:spChg>
        <pc:spChg chg="add mod">
          <ac:chgData name="Stewart Gale" userId="3647ddd2-6040-41ae-a96d-232c23482af8" providerId="ADAL" clId="{CC134A6A-128F-4067-AFD4-2143EFF63FE8}" dt="2023-08-15T09:44:31.741" v="300" actId="1076"/>
          <ac:spMkLst>
            <pc:docMk/>
            <pc:sldMk cId="1588724232" sldId="517"/>
            <ac:spMk id="8" creationId="{4728DD15-F10F-48FD-3850-00532019A413}"/>
          </ac:spMkLst>
        </pc:spChg>
        <pc:spChg chg="add mod">
          <ac:chgData name="Stewart Gale" userId="3647ddd2-6040-41ae-a96d-232c23482af8" providerId="ADAL" clId="{CC134A6A-128F-4067-AFD4-2143EFF63FE8}" dt="2023-08-15T09:44:31.741" v="300" actId="1076"/>
          <ac:spMkLst>
            <pc:docMk/>
            <pc:sldMk cId="1588724232" sldId="517"/>
            <ac:spMk id="9" creationId="{55232608-D115-AA10-994D-B15606BE4384}"/>
          </ac:spMkLst>
        </pc:spChg>
        <pc:spChg chg="add mod">
          <ac:chgData name="Stewart Gale" userId="3647ddd2-6040-41ae-a96d-232c23482af8" providerId="ADAL" clId="{CC134A6A-128F-4067-AFD4-2143EFF63FE8}" dt="2023-08-15T09:44:31.741" v="300" actId="1076"/>
          <ac:spMkLst>
            <pc:docMk/>
            <pc:sldMk cId="1588724232" sldId="517"/>
            <ac:spMk id="10" creationId="{65E12F23-E98F-1A87-09B5-4CC2DD684E74}"/>
          </ac:spMkLst>
        </pc:spChg>
        <pc:spChg chg="add mod">
          <ac:chgData name="Stewart Gale" userId="3647ddd2-6040-41ae-a96d-232c23482af8" providerId="ADAL" clId="{CC134A6A-128F-4067-AFD4-2143EFF63FE8}" dt="2023-08-15T09:44:31.741" v="300" actId="1076"/>
          <ac:spMkLst>
            <pc:docMk/>
            <pc:sldMk cId="1588724232" sldId="517"/>
            <ac:spMk id="11" creationId="{78CB4673-05DE-49E3-BBFA-27789B0F965E}"/>
          </ac:spMkLst>
        </pc:spChg>
        <pc:spChg chg="add mod">
          <ac:chgData name="Stewart Gale" userId="3647ddd2-6040-41ae-a96d-232c23482af8" providerId="ADAL" clId="{CC134A6A-128F-4067-AFD4-2143EFF63FE8}" dt="2023-08-15T09:44:31.741" v="300" actId="1076"/>
          <ac:spMkLst>
            <pc:docMk/>
            <pc:sldMk cId="1588724232" sldId="517"/>
            <ac:spMk id="13" creationId="{292771DB-26D0-9897-48DA-A414AEE3CB97}"/>
          </ac:spMkLst>
        </pc:spChg>
        <pc:spChg chg="add del mod">
          <ac:chgData name="Stewart Gale" userId="3647ddd2-6040-41ae-a96d-232c23482af8" providerId="ADAL" clId="{CC134A6A-128F-4067-AFD4-2143EFF63FE8}" dt="2023-08-15T09:44:26.917" v="299" actId="478"/>
          <ac:spMkLst>
            <pc:docMk/>
            <pc:sldMk cId="1588724232" sldId="517"/>
            <ac:spMk id="15" creationId="{D3489736-F482-2496-B740-CE6AF478171B}"/>
          </ac:spMkLst>
        </pc:spChg>
      </pc:sldChg>
      <pc:sldChg chg="addSp modSp new mod">
        <pc:chgData name="Stewart Gale" userId="3647ddd2-6040-41ae-a96d-232c23482af8" providerId="ADAL" clId="{CC134A6A-128F-4067-AFD4-2143EFF63FE8}" dt="2023-08-15T09:46:09.155" v="390" actId="1076"/>
        <pc:sldMkLst>
          <pc:docMk/>
          <pc:sldMk cId="1267690176" sldId="518"/>
        </pc:sldMkLst>
        <pc:spChg chg="add mod">
          <ac:chgData name="Stewart Gale" userId="3647ddd2-6040-41ae-a96d-232c23482af8" providerId="ADAL" clId="{CC134A6A-128F-4067-AFD4-2143EFF63FE8}" dt="2023-08-15T09:44:47.335" v="312" actId="1076"/>
          <ac:spMkLst>
            <pc:docMk/>
            <pc:sldMk cId="1267690176" sldId="518"/>
            <ac:spMk id="2" creationId="{3A39686E-D244-EFC7-10EA-30E9CF461507}"/>
          </ac:spMkLst>
        </pc:spChg>
        <pc:spChg chg="add mod">
          <ac:chgData name="Stewart Gale" userId="3647ddd2-6040-41ae-a96d-232c23482af8" providerId="ADAL" clId="{CC134A6A-128F-4067-AFD4-2143EFF63FE8}" dt="2023-08-15T09:45:36.430" v="360" actId="1076"/>
          <ac:spMkLst>
            <pc:docMk/>
            <pc:sldMk cId="1267690176" sldId="518"/>
            <ac:spMk id="3" creationId="{317BBC09-1033-B8F0-C89A-84C27652D78A}"/>
          </ac:spMkLst>
        </pc:spChg>
        <pc:spChg chg="add mod">
          <ac:chgData name="Stewart Gale" userId="3647ddd2-6040-41ae-a96d-232c23482af8" providerId="ADAL" clId="{CC134A6A-128F-4067-AFD4-2143EFF63FE8}" dt="2023-08-15T09:45:36.430" v="360" actId="1076"/>
          <ac:spMkLst>
            <pc:docMk/>
            <pc:sldMk cId="1267690176" sldId="518"/>
            <ac:spMk id="4" creationId="{42D1DA6F-B013-C5DA-3A32-2769FFC3652F}"/>
          </ac:spMkLst>
        </pc:spChg>
        <pc:spChg chg="add mod">
          <ac:chgData name="Stewart Gale" userId="3647ddd2-6040-41ae-a96d-232c23482af8" providerId="ADAL" clId="{CC134A6A-128F-4067-AFD4-2143EFF63FE8}" dt="2023-08-15T09:46:09.155" v="390" actId="1076"/>
          <ac:spMkLst>
            <pc:docMk/>
            <pc:sldMk cId="1267690176" sldId="518"/>
            <ac:spMk id="5" creationId="{469A7FE4-DC89-F6ED-95D1-BDE4AB0EA7CC}"/>
          </ac:spMkLst>
        </pc:spChg>
      </pc:sldChg>
      <pc:sldChg chg="addSp delSp modSp add mod">
        <pc:chgData name="Stewart Gale" userId="3647ddd2-6040-41ae-a96d-232c23482af8" providerId="ADAL" clId="{CC134A6A-128F-4067-AFD4-2143EFF63FE8}" dt="2023-08-15T09:52:04.345" v="553" actId="1076"/>
        <pc:sldMkLst>
          <pc:docMk/>
          <pc:sldMk cId="1866555868" sldId="519"/>
        </pc:sldMkLst>
        <pc:spChg chg="mod">
          <ac:chgData name="Stewart Gale" userId="3647ddd2-6040-41ae-a96d-232c23482af8" providerId="ADAL" clId="{CC134A6A-128F-4067-AFD4-2143EFF63FE8}" dt="2023-08-15T09:50:39.931" v="538" actId="1076"/>
          <ac:spMkLst>
            <pc:docMk/>
            <pc:sldMk cId="1866555868" sldId="519"/>
            <ac:spMk id="5" creationId="{00000000-0000-0000-0000-000000000000}"/>
          </ac:spMkLst>
        </pc:spChg>
        <pc:spChg chg="add mod">
          <ac:chgData name="Stewart Gale" userId="3647ddd2-6040-41ae-a96d-232c23482af8" providerId="ADAL" clId="{CC134A6A-128F-4067-AFD4-2143EFF63FE8}" dt="2023-08-15T09:52:04.345" v="553" actId="1076"/>
          <ac:spMkLst>
            <pc:docMk/>
            <pc:sldMk cId="1866555868" sldId="519"/>
            <ac:spMk id="6" creationId="{E349A145-FC2C-7411-47A3-D6D199E28178}"/>
          </ac:spMkLst>
        </pc:spChg>
        <pc:spChg chg="del mod">
          <ac:chgData name="Stewart Gale" userId="3647ddd2-6040-41ae-a96d-232c23482af8" providerId="ADAL" clId="{CC134A6A-128F-4067-AFD4-2143EFF63FE8}" dt="2023-08-15T09:51:53.557" v="547" actId="478"/>
          <ac:spMkLst>
            <pc:docMk/>
            <pc:sldMk cId="1866555868" sldId="519"/>
            <ac:spMk id="14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9:50:42.034" v="539" actId="1076"/>
          <ac:spMkLst>
            <pc:docMk/>
            <pc:sldMk cId="1866555868" sldId="519"/>
            <ac:spMk id="16" creationId="{00000000-0000-0000-0000-000000000000}"/>
          </ac:spMkLst>
        </pc:spChg>
        <pc:grpChg chg="del">
          <ac:chgData name="Stewart Gale" userId="3647ddd2-6040-41ae-a96d-232c23482af8" providerId="ADAL" clId="{CC134A6A-128F-4067-AFD4-2143EFF63FE8}" dt="2023-08-15T09:49:46.094" v="512" actId="478"/>
          <ac:grpSpMkLst>
            <pc:docMk/>
            <pc:sldMk cId="1866555868" sldId="519"/>
            <ac:grpSpMk id="2" creationId="{00000000-0000-0000-0000-000000000000}"/>
          </ac:grpSpMkLst>
        </pc:grpChg>
      </pc:sldChg>
      <pc:sldChg chg="delSp modSp add mod modAnim">
        <pc:chgData name="Stewart Gale" userId="3647ddd2-6040-41ae-a96d-232c23482af8" providerId="ADAL" clId="{CC134A6A-128F-4067-AFD4-2143EFF63FE8}" dt="2023-08-15T10:00:28.622" v="739"/>
        <pc:sldMkLst>
          <pc:docMk/>
          <pc:sldMk cId="3500235123" sldId="520"/>
        </pc:sldMkLst>
        <pc:spChg chg="mod">
          <ac:chgData name="Stewart Gale" userId="3647ddd2-6040-41ae-a96d-232c23482af8" providerId="ADAL" clId="{CC134A6A-128F-4067-AFD4-2143EFF63FE8}" dt="2023-08-15T09:59:58.847" v="723" actId="1076"/>
          <ac:spMkLst>
            <pc:docMk/>
            <pc:sldMk cId="3500235123" sldId="520"/>
            <ac:spMk id="8" creationId="{68099A75-DD10-C7F8-0317-7FA2B5C98CFE}"/>
          </ac:spMkLst>
        </pc:spChg>
        <pc:spChg chg="mod">
          <ac:chgData name="Stewart Gale" userId="3647ddd2-6040-41ae-a96d-232c23482af8" providerId="ADAL" clId="{CC134A6A-128F-4067-AFD4-2143EFF63FE8}" dt="2023-08-15T10:00:15.798" v="732" actId="1076"/>
          <ac:spMkLst>
            <pc:docMk/>
            <pc:sldMk cId="3500235123" sldId="520"/>
            <ac:spMk id="10" creationId="{56E9EA90-2ADF-CB16-A67F-B1EC5E01C1D9}"/>
          </ac:spMkLst>
        </pc:spChg>
        <pc:spChg chg="mod">
          <ac:chgData name="Stewart Gale" userId="3647ddd2-6040-41ae-a96d-232c23482af8" providerId="ADAL" clId="{CC134A6A-128F-4067-AFD4-2143EFF63FE8}" dt="2023-08-15T10:00:26.464" v="738" actId="1076"/>
          <ac:spMkLst>
            <pc:docMk/>
            <pc:sldMk cId="3500235123" sldId="520"/>
            <ac:spMk id="14" creationId="{00000000-0000-0000-0000-000000000000}"/>
          </ac:spMkLst>
        </pc:spChg>
        <pc:grpChg chg="del mod">
          <ac:chgData name="Stewart Gale" userId="3647ddd2-6040-41ae-a96d-232c23482af8" providerId="ADAL" clId="{CC134A6A-128F-4067-AFD4-2143EFF63FE8}" dt="2023-08-15T09:59:42.222" v="712" actId="478"/>
          <ac:grpSpMkLst>
            <pc:docMk/>
            <pc:sldMk cId="3500235123" sldId="520"/>
            <ac:grpSpMk id="2" creationId="{00000000-0000-0000-0000-000000000000}"/>
          </ac:grpSpMkLst>
        </pc:grpChg>
      </pc:sldChg>
      <pc:sldChg chg="addSp modSp new mod ord">
        <pc:chgData name="Stewart Gale" userId="3647ddd2-6040-41ae-a96d-232c23482af8" providerId="ADAL" clId="{CC134A6A-128F-4067-AFD4-2143EFF63FE8}" dt="2023-08-15T10:03:36.036" v="908" actId="1076"/>
        <pc:sldMkLst>
          <pc:docMk/>
          <pc:sldMk cId="1192767704" sldId="521"/>
        </pc:sldMkLst>
        <pc:spChg chg="add mod">
          <ac:chgData name="Stewart Gale" userId="3647ddd2-6040-41ae-a96d-232c23482af8" providerId="ADAL" clId="{CC134A6A-128F-4067-AFD4-2143EFF63FE8}" dt="2023-08-15T10:03:36.036" v="908" actId="1076"/>
          <ac:spMkLst>
            <pc:docMk/>
            <pc:sldMk cId="1192767704" sldId="521"/>
            <ac:spMk id="2" creationId="{37EFF5CF-04C6-7BF1-CBB5-FAFA47B2AB3C}"/>
          </ac:spMkLst>
        </pc:spChg>
        <pc:spChg chg="add mod">
          <ac:chgData name="Stewart Gale" userId="3647ddd2-6040-41ae-a96d-232c23482af8" providerId="ADAL" clId="{CC134A6A-128F-4067-AFD4-2143EFF63FE8}" dt="2023-08-15T10:03:33.620" v="907" actId="1076"/>
          <ac:spMkLst>
            <pc:docMk/>
            <pc:sldMk cId="1192767704" sldId="521"/>
            <ac:spMk id="4" creationId="{4E636A86-AEFC-C2C3-3ED6-8B82F3F7AB0B}"/>
          </ac:spMkLst>
        </pc:spChg>
      </pc:sldChg>
      <pc:sldChg chg="addSp modSp new mod">
        <pc:chgData name="Stewart Gale" userId="3647ddd2-6040-41ae-a96d-232c23482af8" providerId="ADAL" clId="{CC134A6A-128F-4067-AFD4-2143EFF63FE8}" dt="2023-08-15T10:08:46.972" v="1015" actId="1076"/>
        <pc:sldMkLst>
          <pc:docMk/>
          <pc:sldMk cId="1998820205" sldId="522"/>
        </pc:sldMkLst>
        <pc:spChg chg="add mod">
          <ac:chgData name="Stewart Gale" userId="3647ddd2-6040-41ae-a96d-232c23482af8" providerId="ADAL" clId="{CC134A6A-128F-4067-AFD4-2143EFF63FE8}" dt="2023-08-15T10:07:16.994" v="976" actId="1076"/>
          <ac:spMkLst>
            <pc:docMk/>
            <pc:sldMk cId="1998820205" sldId="522"/>
            <ac:spMk id="2" creationId="{E13A1721-B220-0E14-1DD9-0E810E0236DC}"/>
          </ac:spMkLst>
        </pc:spChg>
        <pc:spChg chg="add mod">
          <ac:chgData name="Stewart Gale" userId="3647ddd2-6040-41ae-a96d-232c23482af8" providerId="ADAL" clId="{CC134A6A-128F-4067-AFD4-2143EFF63FE8}" dt="2023-08-15T10:08:35.403" v="1012" actId="1076"/>
          <ac:spMkLst>
            <pc:docMk/>
            <pc:sldMk cId="1998820205" sldId="522"/>
            <ac:spMk id="3" creationId="{B15E0714-EA03-57F8-29F3-71760331EC2F}"/>
          </ac:spMkLst>
        </pc:spChg>
        <pc:spChg chg="add mod">
          <ac:chgData name="Stewart Gale" userId="3647ddd2-6040-41ae-a96d-232c23482af8" providerId="ADAL" clId="{CC134A6A-128F-4067-AFD4-2143EFF63FE8}" dt="2023-08-15T10:08:46.972" v="1015" actId="1076"/>
          <ac:spMkLst>
            <pc:docMk/>
            <pc:sldMk cId="1998820205" sldId="522"/>
            <ac:spMk id="5" creationId="{EB3AE400-6B5C-E4CF-E0CE-82F509163740}"/>
          </ac:spMkLst>
        </pc:spChg>
        <pc:spChg chg="add mod">
          <ac:chgData name="Stewart Gale" userId="3647ddd2-6040-41ae-a96d-232c23482af8" providerId="ADAL" clId="{CC134A6A-128F-4067-AFD4-2143EFF63FE8}" dt="2023-08-15T10:08:43.151" v="1014" actId="1076"/>
          <ac:spMkLst>
            <pc:docMk/>
            <pc:sldMk cId="1998820205" sldId="522"/>
            <ac:spMk id="7" creationId="{BBC5D8F5-2C32-1BA7-ADC9-7EAD087B2D83}"/>
          </ac:spMkLst>
        </pc:spChg>
        <pc:spChg chg="add mod">
          <ac:chgData name="Stewart Gale" userId="3647ddd2-6040-41ae-a96d-232c23482af8" providerId="ADAL" clId="{CC134A6A-128F-4067-AFD4-2143EFF63FE8}" dt="2023-08-15T10:08:35.403" v="1012" actId="1076"/>
          <ac:spMkLst>
            <pc:docMk/>
            <pc:sldMk cId="1998820205" sldId="522"/>
            <ac:spMk id="9" creationId="{11FFBA33-CC99-E492-C698-173D7EF12AA3}"/>
          </ac:spMkLst>
        </pc:spChg>
      </pc:sldChg>
      <pc:sldMasterChg chg="modSp modSldLayout">
        <pc:chgData name="Stewart Gale" userId="3647ddd2-6040-41ae-a96d-232c23482af8" providerId="ADAL" clId="{CC134A6A-128F-4067-AFD4-2143EFF63FE8}" dt="2023-08-15T08:09:23.25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CC134A6A-128F-4067-AFD4-2143EFF63FE8}" dt="2023-08-15T08:09:23.25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8:09:23.25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8:09:23.25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8:09:23.25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CC134A6A-128F-4067-AFD4-2143EFF63FE8}" dt="2023-08-15T08:09:23.25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CC134A6A-128F-4067-AFD4-2143EFF63FE8}" dt="2023-08-15T08:09:23.25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134A6A-128F-4067-AFD4-2143EFF63FE8}" dt="2023-08-15T08:09:23.25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134A6A-128F-4067-AFD4-2143EFF63FE8}" dt="2023-08-15T08:09:23.25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134A6A-128F-4067-AFD4-2143EFF63FE8}" dt="2023-08-15T08:09:23.25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134A6A-128F-4067-AFD4-2143EFF63FE8}" dt="2023-08-15T08:09:23.25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134A6A-128F-4067-AFD4-2143EFF63FE8}" dt="2023-08-15T08:09:23.25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C134A6A-128F-4067-AFD4-2143EFF63FE8}" dt="2023-08-15T08:09:23.25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C134A6A-128F-4067-AFD4-2143EFF63FE8}" dt="2023-08-15T08:09:23.25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165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289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254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31/08/2023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188640"/>
            <a:ext cx="113052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Algebraic Expressions </a:t>
            </a:r>
          </a:p>
          <a:p>
            <a:pPr algn="ctr"/>
            <a:r>
              <a:rPr lang="en-GB" sz="7200" dirty="0"/>
              <a:t>Expanding and Factorising</a:t>
            </a:r>
          </a:p>
          <a:p>
            <a:pPr algn="ctr"/>
            <a:endParaRPr lang="en-GB" sz="4400" dirty="0"/>
          </a:p>
          <a:p>
            <a:pPr algn="ctr"/>
            <a:r>
              <a:rPr lang="en-GB" sz="9600" dirty="0"/>
              <a:t>Chapter 1</a:t>
            </a:r>
            <a:endParaRPr lang="en-GB" sz="6600" dirty="0"/>
          </a:p>
          <a:p>
            <a:pPr algn="ctr"/>
            <a:r>
              <a:rPr lang="en-GB" sz="9600" dirty="0"/>
              <a:t>(Part 2 of 3)</a:t>
            </a:r>
          </a:p>
        </p:txBody>
      </p:sp>
    </p:spTree>
    <p:extLst>
      <p:ext uri="{BB962C8B-B14F-4D97-AF65-F5344CB8AC3E}">
        <p14:creationId xmlns:p14="http://schemas.microsoft.com/office/powerpoint/2010/main" val="1525314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559496" y="404664"/>
            <a:ext cx="907300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dirty="0">
                <a:latin typeface="+mj-lt"/>
              </a:rPr>
              <a:t>Difference of two squares</a:t>
            </a:r>
            <a:endParaRPr lang="en-GB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948087" y="1532691"/>
                <a:ext cx="6295826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8087" y="1532691"/>
                <a:ext cx="629582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248148C-C699-989A-B877-3B148B779921}"/>
                  </a:ext>
                </a:extLst>
              </p:cNvPr>
              <p:cNvSpPr/>
              <p:nvPr/>
            </p:nvSpPr>
            <p:spPr>
              <a:xfrm>
                <a:off x="2948087" y="2828835"/>
                <a:ext cx="6295826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248148C-C699-989A-B877-3B148B7799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8087" y="2828835"/>
                <a:ext cx="6295826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3A8720B-DD2C-8526-592D-DB1C36BF17AE}"/>
                  </a:ext>
                </a:extLst>
              </p:cNvPr>
              <p:cNvSpPr/>
              <p:nvPr/>
            </p:nvSpPr>
            <p:spPr>
              <a:xfrm>
                <a:off x="2962477" y="4107878"/>
                <a:ext cx="6295826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3A8720B-DD2C-8526-592D-DB1C36BF17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477" y="4107878"/>
                <a:ext cx="6295826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18D990D-1810-45C3-8494-D55F13D1A11A}"/>
                  </a:ext>
                </a:extLst>
              </p:cNvPr>
              <p:cNvSpPr/>
              <p:nvPr/>
            </p:nvSpPr>
            <p:spPr>
              <a:xfrm>
                <a:off x="2962477" y="5402464"/>
                <a:ext cx="6295826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+8</m:t>
                          </m:r>
                        </m:e>
                      </m:d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−8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18D990D-1810-45C3-8494-D55F13D1A1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477" y="5402464"/>
                <a:ext cx="6295826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5960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373417" y="3552231"/>
                <a:ext cx="9596025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d>
                        <m:dPr>
                          <m:ctrlP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417" y="3552231"/>
                <a:ext cx="9596025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/>
              <p:nvPr/>
            </p:nvSpPr>
            <p:spPr>
              <a:xfrm>
                <a:off x="839416" y="476672"/>
                <a:ext cx="10801200" cy="11310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Factorise completely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6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66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𝟏𝟔</m:t>
                    </m:r>
                  </m:oMath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76672"/>
                <a:ext cx="10801200" cy="1131015"/>
              </a:xfrm>
              <a:prstGeom prst="rect">
                <a:avLst/>
              </a:prstGeom>
              <a:blipFill>
                <a:blip r:embed="rId3"/>
                <a:stretch>
                  <a:fillRect t="-7547" b="-297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6E9EA90-2ADF-CB16-A67F-B1EC5E01C1D9}"/>
              </a:ext>
            </a:extLst>
          </p:cNvPr>
          <p:cNvSpPr txBox="1"/>
          <p:nvPr/>
        </p:nvSpPr>
        <p:spPr>
          <a:xfrm>
            <a:off x="1392378" y="2204864"/>
            <a:ext cx="957706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6600" dirty="0">
                <a:solidFill>
                  <a:prstClr val="black"/>
                </a:solidFill>
                <a:latin typeface="Calibri"/>
              </a:rPr>
              <a:t>Difference of two squares</a:t>
            </a:r>
          </a:p>
        </p:txBody>
      </p:sp>
    </p:spTree>
    <p:extLst>
      <p:ext uri="{BB962C8B-B14F-4D97-AF65-F5344CB8AC3E}">
        <p14:creationId xmlns:p14="http://schemas.microsoft.com/office/powerpoint/2010/main" val="350023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450698" y="3789040"/>
                <a:ext cx="9254906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698" y="3789040"/>
                <a:ext cx="9254906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/>
              <p:nvPr/>
            </p:nvSpPr>
            <p:spPr>
              <a:xfrm>
                <a:off x="623392" y="582295"/>
                <a:ext cx="11161240" cy="11310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Factorise completely </a:t>
                </a:r>
                <a14:m>
                  <m:oMath xmlns:m="http://schemas.openxmlformats.org/officeDocument/2006/math"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sSup>
                      <m:sSup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en-GB" sz="6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099A75-DD10-C7F8-0317-7FA2B5C98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582295"/>
                <a:ext cx="11161240" cy="1131015"/>
              </a:xfrm>
              <a:prstGeom prst="rect">
                <a:avLst/>
              </a:prstGeom>
              <a:blipFill>
                <a:blip r:embed="rId3"/>
                <a:stretch>
                  <a:fillRect t="-8057" b="-3033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6E9EA90-2ADF-CB16-A67F-B1EC5E01C1D9}"/>
              </a:ext>
            </a:extLst>
          </p:cNvPr>
          <p:cNvSpPr txBox="1"/>
          <p:nvPr/>
        </p:nvSpPr>
        <p:spPr>
          <a:xfrm>
            <a:off x="1415480" y="2377197"/>
            <a:ext cx="936104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6600" dirty="0">
                <a:solidFill>
                  <a:prstClr val="black"/>
                </a:solidFill>
                <a:latin typeface="Calibri"/>
              </a:rPr>
              <a:t>Difference of two squares</a:t>
            </a:r>
          </a:p>
        </p:txBody>
      </p:sp>
    </p:spTree>
    <p:extLst>
      <p:ext uri="{BB962C8B-B14F-4D97-AF65-F5344CB8AC3E}">
        <p14:creationId xmlns:p14="http://schemas.microsoft.com/office/powerpoint/2010/main" val="25150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37EFF5CF-04C6-7BF1-CBB5-FAFA47B2AB3C}"/>
              </a:ext>
            </a:extLst>
          </p:cNvPr>
          <p:cNvSpPr txBox="1"/>
          <p:nvPr/>
        </p:nvSpPr>
        <p:spPr>
          <a:xfrm>
            <a:off x="1703512" y="692696"/>
            <a:ext cx="8568952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Multiple Factorisations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636A86-AEFC-C2C3-3ED6-8B82F3F7AB0B}"/>
                  </a:ext>
                </a:extLst>
              </p:cNvPr>
              <p:cNvSpPr txBox="1"/>
              <p:nvPr/>
            </p:nvSpPr>
            <p:spPr>
              <a:xfrm>
                <a:off x="587388" y="2420888"/>
                <a:ext cx="10801200" cy="34497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9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9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9600" dirty="0"/>
              </a:p>
              <a:p>
                <a:pPr algn="ctr"/>
                <a:r>
                  <a:rPr lang="en-GB" sz="6000" dirty="0"/>
                  <a:t>If you have a cubed term you may have </a:t>
                </a:r>
                <a:r>
                  <a:rPr lang="en-GB" sz="6000"/>
                  <a:t>multiple factorisations </a:t>
                </a:r>
                <a:r>
                  <a:rPr lang="en-GB" sz="6000" dirty="0"/>
                  <a:t>to do.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636A86-AEFC-C2C3-3ED6-8B82F3F7A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2420888"/>
                <a:ext cx="10801200" cy="3449727"/>
              </a:xfrm>
              <a:prstGeom prst="rect">
                <a:avLst/>
              </a:prstGeom>
              <a:blipFill>
                <a:blip r:embed="rId2"/>
                <a:stretch>
                  <a:fillRect l="-3104" r="-4684" b="-109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2767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487488" y="2132856"/>
                <a:ext cx="6120680" cy="16208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8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8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8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132856"/>
                <a:ext cx="6120680" cy="16208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D190EA-AB17-C888-FD52-02ED73635C1F}"/>
                  </a:ext>
                </a:extLst>
              </p:cNvPr>
              <p:cNvSpPr txBox="1"/>
              <p:nvPr/>
            </p:nvSpPr>
            <p:spPr>
              <a:xfrm>
                <a:off x="839416" y="476672"/>
                <a:ext cx="10441160" cy="11310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Factorise completely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66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GB" sz="66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D190EA-AB17-C888-FD52-02ED73635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76672"/>
                <a:ext cx="10441160" cy="1131015"/>
              </a:xfrm>
              <a:prstGeom prst="rect">
                <a:avLst/>
              </a:prstGeom>
              <a:blipFill>
                <a:blip r:embed="rId3"/>
                <a:stretch>
                  <a:fillRect t="-7547" b="-297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EDCBED-BDE3-77D9-839A-DE4FA6A2E950}"/>
                  </a:ext>
                </a:extLst>
              </p:cNvPr>
              <p:cNvSpPr txBox="1"/>
              <p:nvPr/>
            </p:nvSpPr>
            <p:spPr>
              <a:xfrm>
                <a:off x="1487488" y="4350926"/>
                <a:ext cx="9267407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8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3EDCBED-BDE3-77D9-839A-DE4FA6A2E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4350926"/>
                <a:ext cx="9267407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398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1384" y="476672"/>
                <a:ext cx="11233248" cy="94205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Factorise completely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GB" sz="5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𝟕</m:t>
                    </m:r>
                    <m:sSup>
                      <m:sSupPr>
                        <m:ctrlPr>
                          <a:rPr lang="en-GB" sz="5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76672"/>
                <a:ext cx="11233248" cy="942053"/>
              </a:xfrm>
              <a:prstGeom prst="rect">
                <a:avLst/>
              </a:prstGeom>
              <a:blipFill>
                <a:blip r:embed="rId3"/>
                <a:stretch>
                  <a:fillRect t="-6704" b="-2681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11424" y="2040428"/>
                <a:ext cx="8064897" cy="1342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−7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+12</m:t>
                          </m:r>
                        </m:e>
                      </m:d>
                    </m:oMath>
                  </m:oMathPara>
                </a14:m>
                <a:endParaRPr lang="en-GB" sz="7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040428"/>
                <a:ext cx="8064897" cy="13429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18A5FB-DA72-66F9-CC6C-4B747122A5AD}"/>
                  </a:ext>
                </a:extLst>
              </p:cNvPr>
              <p:cNvSpPr txBox="1"/>
              <p:nvPr/>
            </p:nvSpPr>
            <p:spPr>
              <a:xfrm>
                <a:off x="839416" y="4005064"/>
                <a:ext cx="806489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en-GB" sz="72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18A5FB-DA72-66F9-CC6C-4B747122A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005064"/>
                <a:ext cx="8064896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412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39686E-D244-EFC7-10EA-30E9CF461507}"/>
              </a:ext>
            </a:extLst>
          </p:cNvPr>
          <p:cNvSpPr txBox="1"/>
          <p:nvPr/>
        </p:nvSpPr>
        <p:spPr>
          <a:xfrm>
            <a:off x="2207568" y="476672"/>
            <a:ext cx="7848872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Expanding Brackets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7BBC09-1033-B8F0-C89A-84C27652D78A}"/>
              </a:ext>
            </a:extLst>
          </p:cNvPr>
          <p:cNvSpPr txBox="1"/>
          <p:nvPr/>
        </p:nvSpPr>
        <p:spPr>
          <a:xfrm>
            <a:off x="3245643" y="1988840"/>
            <a:ext cx="5868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Foil Method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D1DA6F-B013-C5DA-3A32-2769FFC3652F}"/>
              </a:ext>
            </a:extLst>
          </p:cNvPr>
          <p:cNvSpPr txBox="1"/>
          <p:nvPr/>
        </p:nvSpPr>
        <p:spPr>
          <a:xfrm>
            <a:off x="3287688" y="3356992"/>
            <a:ext cx="5868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Grid Method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9A7FE4-DC89-F6ED-95D1-BDE4AB0EA7CC}"/>
              </a:ext>
            </a:extLst>
          </p:cNvPr>
          <p:cNvSpPr txBox="1"/>
          <p:nvPr/>
        </p:nvSpPr>
        <p:spPr>
          <a:xfrm>
            <a:off x="2999656" y="4744857"/>
            <a:ext cx="6840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Separate Terms</a:t>
            </a:r>
          </a:p>
        </p:txBody>
      </p:sp>
    </p:spTree>
    <p:extLst>
      <p:ext uri="{BB962C8B-B14F-4D97-AF65-F5344CB8AC3E}">
        <p14:creationId xmlns:p14="http://schemas.microsoft.com/office/powerpoint/2010/main" val="1267690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790D96-A908-EFED-443D-159C86530F47}"/>
                  </a:ext>
                </a:extLst>
              </p:cNvPr>
              <p:cNvSpPr txBox="1"/>
              <p:nvPr/>
            </p:nvSpPr>
            <p:spPr>
              <a:xfrm>
                <a:off x="686873" y="2327172"/>
                <a:ext cx="212034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790D96-A908-EFED-443D-159C86530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73" y="2327172"/>
                <a:ext cx="2120343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48C59D-7A84-10B3-C6CF-016B6FC47446}"/>
                  </a:ext>
                </a:extLst>
              </p:cNvPr>
              <p:cNvSpPr txBox="1"/>
              <p:nvPr/>
            </p:nvSpPr>
            <p:spPr>
              <a:xfrm>
                <a:off x="4506452" y="2368901"/>
                <a:ext cx="156079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48C59D-7A84-10B3-C6CF-016B6FC47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452" y="2368901"/>
                <a:ext cx="1560797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1A198E-3FC9-D0D8-127A-04F3955B6909}"/>
                  </a:ext>
                </a:extLst>
              </p:cNvPr>
              <p:cNvSpPr txBox="1"/>
              <p:nvPr/>
            </p:nvSpPr>
            <p:spPr>
              <a:xfrm>
                <a:off x="2509107" y="2359363"/>
                <a:ext cx="212034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1A198E-3FC9-D0D8-127A-04F3955B6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107" y="2359363"/>
                <a:ext cx="2120342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55474E-0D8A-253A-3176-E472E357BDB7}"/>
                  </a:ext>
                </a:extLst>
              </p:cNvPr>
              <p:cNvSpPr txBox="1"/>
              <p:nvPr/>
            </p:nvSpPr>
            <p:spPr>
              <a:xfrm>
                <a:off x="718984" y="4014923"/>
                <a:ext cx="7632848" cy="10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6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6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55474E-0D8A-253A-3176-E472E357BD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84" y="4014923"/>
                <a:ext cx="7632848" cy="10365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28DD15-F10F-48FD-3850-00532019A413}"/>
                  </a:ext>
                </a:extLst>
              </p:cNvPr>
              <p:cNvSpPr txBox="1"/>
              <p:nvPr/>
            </p:nvSpPr>
            <p:spPr>
              <a:xfrm>
                <a:off x="1026689" y="630547"/>
                <a:ext cx="9865096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Expand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66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6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GB" sz="6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6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𝑦</m:t>
                        </m:r>
                      </m:e>
                    </m:d>
                    <m:d>
                      <m:dPr>
                        <m:ctrlPr>
                          <a:rPr kumimoji="0" lang="en-GB" sz="66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6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GB" sz="6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r>
                          <a:rPr kumimoji="0" lang="en-GB" sz="6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𝑦</m:t>
                        </m:r>
                        <m:r>
                          <a:rPr kumimoji="0" lang="en-GB" sz="6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−1</m:t>
                        </m:r>
                      </m:e>
                    </m:d>
                  </m:oMath>
                </a14:m>
                <a:endParaRPr kumimoji="0" lang="en-GB" sz="4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28DD15-F10F-48FD-3850-00532019A4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89" y="630547"/>
                <a:ext cx="9865096" cy="1107996"/>
              </a:xfrm>
              <a:prstGeom prst="rect">
                <a:avLst/>
              </a:prstGeom>
              <a:blipFill>
                <a:blip r:embed="rId6"/>
                <a:stretch>
                  <a:fillRect l="-1315" t="-10096" b="-298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232608-D115-AA10-994D-B15606BE4384}"/>
                  </a:ext>
                </a:extLst>
              </p:cNvPr>
              <p:cNvSpPr txBox="1"/>
              <p:nvPr/>
            </p:nvSpPr>
            <p:spPr>
              <a:xfrm>
                <a:off x="5999454" y="2391119"/>
                <a:ext cx="18002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5232608-D115-AA10-994D-B15606BE43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454" y="2391119"/>
                <a:ext cx="1800200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E12F23-E98F-1A87-09B5-4CC2DD684E74}"/>
                  </a:ext>
                </a:extLst>
              </p:cNvPr>
              <p:cNvSpPr txBox="1"/>
              <p:nvPr/>
            </p:nvSpPr>
            <p:spPr>
              <a:xfrm>
                <a:off x="9480376" y="2413337"/>
                <a:ext cx="156079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E12F23-E98F-1A87-09B5-4CC2DD684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2413337"/>
                <a:ext cx="1560797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CB4673-05DE-49E3-BBFA-27789B0F965E}"/>
                  </a:ext>
                </a:extLst>
              </p:cNvPr>
              <p:cNvSpPr txBox="1"/>
              <p:nvPr/>
            </p:nvSpPr>
            <p:spPr>
              <a:xfrm>
                <a:off x="7747971" y="2413337"/>
                <a:ext cx="194421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− </m:t>
                      </m:r>
                      <m:sSup>
                        <m:sSupPr>
                          <m:ctrlPr>
                            <a:rPr lang="en-GB" sz="6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CB4673-05DE-49E3-BBFA-27789B0F96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971" y="2413337"/>
                <a:ext cx="1944216" cy="10156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2771DB-26D0-9897-48DA-A414AEE3CB97}"/>
                  </a:ext>
                </a:extLst>
              </p:cNvPr>
              <p:cNvSpPr txBox="1"/>
              <p:nvPr/>
            </p:nvSpPr>
            <p:spPr>
              <a:xfrm>
                <a:off x="3762994" y="630547"/>
                <a:ext cx="2952328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66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92771DB-26D0-9897-48DA-A414AEE3C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994" y="630547"/>
                <a:ext cx="2952328" cy="110799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72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9" grpId="0"/>
      <p:bldP spid="10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55440" y="4872952"/>
                <a:ext cx="7632848" cy="10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6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4872952"/>
                <a:ext cx="7632848" cy="10365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911424" y="2060848"/>
                <a:ext cx="8182496" cy="1134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</m:e>
                      </m:d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060848"/>
                <a:ext cx="8182496" cy="11345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9E445E-33F8-4FC2-D381-95A3A3FF49C9}"/>
                  </a:ext>
                </a:extLst>
              </p:cNvPr>
              <p:cNvSpPr txBox="1"/>
              <p:nvPr/>
            </p:nvSpPr>
            <p:spPr>
              <a:xfrm>
                <a:off x="1055440" y="548680"/>
                <a:ext cx="9865096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prstClr val="black"/>
                    </a:solidFill>
                  </a:rPr>
                  <a:t>Expand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6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d>
                      <m:dPr>
                        <m:ctrlP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r>
                      <a:rPr lang="en-GB" sz="60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60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9E445E-33F8-4FC2-D381-95A3A3FF4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548680"/>
                <a:ext cx="9865096" cy="1015663"/>
              </a:xfrm>
              <a:prstGeom prst="rect">
                <a:avLst/>
              </a:prstGeom>
              <a:blipFill>
                <a:blip r:embed="rId4"/>
                <a:stretch>
                  <a:fillRect l="-1974" t="-8808" b="-274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915413-5C19-6F45-8D76-ADE5A3C799D5}"/>
                  </a:ext>
                </a:extLst>
              </p:cNvPr>
              <p:cNvSpPr/>
              <p:nvPr/>
            </p:nvSpPr>
            <p:spPr>
              <a:xfrm>
                <a:off x="3348066" y="544887"/>
                <a:ext cx="527984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6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d>
                        <m:dPr>
                          <m:ctrlP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6915413-5C19-6F45-8D76-ADE5A3C799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8066" y="544887"/>
                <a:ext cx="5279843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0223452-2971-19EA-ADB9-25546F00B02A}"/>
                  </a:ext>
                </a:extLst>
              </p:cNvPr>
              <p:cNvSpPr txBox="1"/>
              <p:nvPr/>
            </p:nvSpPr>
            <p:spPr>
              <a:xfrm>
                <a:off x="1082935" y="3526339"/>
                <a:ext cx="1058517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</m:t>
                      </m:r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0223452-2971-19EA-ADB9-25546F00B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935" y="3526339"/>
                <a:ext cx="10585176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142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3A1721-B220-0E14-1DD9-0E810E0236DC}"/>
                  </a:ext>
                </a:extLst>
              </p:cNvPr>
              <p:cNvSpPr txBox="1"/>
              <p:nvPr/>
            </p:nvSpPr>
            <p:spPr>
              <a:xfrm>
                <a:off x="983432" y="476672"/>
                <a:ext cx="10009112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Expand and simplify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13A1721-B220-0E14-1DD9-0E810E023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76672"/>
                <a:ext cx="10009112" cy="1015663"/>
              </a:xfrm>
              <a:prstGeom prst="rect">
                <a:avLst/>
              </a:prstGeom>
              <a:blipFill>
                <a:blip r:embed="rId2"/>
                <a:stretch>
                  <a:fillRect l="-531" t="-8290" b="-2797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5E0714-EA03-57F8-29F3-71760331EC2F}"/>
                  </a:ext>
                </a:extLst>
              </p:cNvPr>
              <p:cNvSpPr txBox="1"/>
              <p:nvPr/>
            </p:nvSpPr>
            <p:spPr>
              <a:xfrm>
                <a:off x="1005279" y="1828821"/>
                <a:ext cx="8621359" cy="923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br>
                  <a:rPr lang="en-GB" sz="5400" b="0" i="1" dirty="0">
                    <a:latin typeface="Cambria Math" panose="02040503050406030204" pitchFamily="18" charset="0"/>
                  </a:rPr>
                </a:br>
                <a:endParaRPr lang="en-GB" sz="5400" b="1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5E0714-EA03-57F8-29F3-71760331E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279" y="1828821"/>
                <a:ext cx="8621359" cy="9233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3AE400-6B5C-E4CF-E0CE-82F509163740}"/>
                  </a:ext>
                </a:extLst>
              </p:cNvPr>
              <p:cNvSpPr txBox="1"/>
              <p:nvPr/>
            </p:nvSpPr>
            <p:spPr>
              <a:xfrm>
                <a:off x="1077287" y="5497724"/>
                <a:ext cx="7296472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sSup>
                        <m:sSupPr>
                          <m:ctrlP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sup>
                      </m:sSup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  <m:sSup>
                        <m:sSupPr>
                          <m:ctrlP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3AE400-6B5C-E4CF-E0CE-82F509163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287" y="5497724"/>
                <a:ext cx="7296472" cy="9420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BC5D8F5-2C32-1BA7-ADC9-7EAD087B2D83}"/>
                  </a:ext>
                </a:extLst>
              </p:cNvPr>
              <p:cNvSpPr txBox="1"/>
              <p:nvPr/>
            </p:nvSpPr>
            <p:spPr>
              <a:xfrm>
                <a:off x="1077287" y="4303547"/>
                <a:ext cx="1020553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=8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−8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BC5D8F5-2C32-1BA7-ADC9-7EAD087B2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287" y="4303547"/>
                <a:ext cx="10205535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FFBA33-CC99-E492-C698-173D7EF12AA3}"/>
                  </a:ext>
                </a:extLst>
              </p:cNvPr>
              <p:cNvSpPr txBox="1"/>
              <p:nvPr/>
            </p:nvSpPr>
            <p:spPr>
              <a:xfrm>
                <a:off x="1005279" y="2996952"/>
                <a:ext cx="8016552" cy="10302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sSup>
                            <m:sSupPr>
                              <m:ctrlPr>
                                <a:rPr kumimoji="0" lang="en-GB" sz="5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5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5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−4</m:t>
                          </m:r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FFBA33-CC99-E492-C698-173D7EF12A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279" y="2996952"/>
                <a:ext cx="8016552" cy="10302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882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847528" y="476672"/>
            <a:ext cx="8280920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Factorising Quadratics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2C8E200-6CD8-6747-5DA3-759A1B6657B4}"/>
                  </a:ext>
                </a:extLst>
              </p:cNvPr>
              <p:cNvSpPr txBox="1"/>
              <p:nvPr/>
            </p:nvSpPr>
            <p:spPr>
              <a:xfrm>
                <a:off x="1559496" y="1980460"/>
                <a:ext cx="892899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115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15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1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1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𝑏𝑥</m:t>
                      </m:r>
                      <m:r>
                        <a:rPr lang="en-GB" sz="11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15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2C8E200-6CD8-6747-5DA3-759A1B6657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1980460"/>
                <a:ext cx="8928992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917A74-D04B-6FBB-5144-35B2FB08D2FB}"/>
                  </a:ext>
                </a:extLst>
              </p:cNvPr>
              <p:cNvSpPr txBox="1"/>
              <p:nvPr/>
            </p:nvSpPr>
            <p:spPr>
              <a:xfrm>
                <a:off x="2058580" y="4869160"/>
                <a:ext cx="324036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917A74-D04B-6FBB-5144-35B2FB08D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580" y="4869160"/>
                <a:ext cx="324036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76B8D31-6FE1-489E-CD70-8B455FDB0B08}"/>
              </a:ext>
            </a:extLst>
          </p:cNvPr>
          <p:cNvSpPr txBox="1"/>
          <p:nvPr/>
        </p:nvSpPr>
        <p:spPr>
          <a:xfrm>
            <a:off x="2634644" y="4077375"/>
            <a:ext cx="208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Easier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9F4C5F-8233-631B-3D31-A388B5A64FAF}"/>
                  </a:ext>
                </a:extLst>
              </p:cNvPr>
              <p:cNvSpPr txBox="1"/>
              <p:nvPr/>
            </p:nvSpPr>
            <p:spPr>
              <a:xfrm>
                <a:off x="6744072" y="4877540"/>
                <a:ext cx="324036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kumimoji="0" lang="en-GB" sz="8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9F4C5F-8233-631B-3D31-A388B5A64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877540"/>
                <a:ext cx="3240360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B7123644-E0B9-3C1F-2388-02BCD2487786}"/>
              </a:ext>
            </a:extLst>
          </p:cNvPr>
          <p:cNvSpPr txBox="1"/>
          <p:nvPr/>
        </p:nvSpPr>
        <p:spPr>
          <a:xfrm>
            <a:off x="7248128" y="4077375"/>
            <a:ext cx="23999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Harder</a:t>
            </a:r>
          </a:p>
        </p:txBody>
      </p:sp>
    </p:spTree>
    <p:extLst>
      <p:ext uri="{BB962C8B-B14F-4D97-AF65-F5344CB8AC3E}">
        <p14:creationId xmlns:p14="http://schemas.microsoft.com/office/powerpoint/2010/main" val="3044220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667508" y="4797152"/>
                <a:ext cx="885698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8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  <m:d>
                        <m:dPr>
                          <m:ctrlPr>
                            <a:rPr lang="en-GB" sz="8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508" y="4797152"/>
                <a:ext cx="8856984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03712" y="2060848"/>
                <a:ext cx="532859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Sum </a:t>
                </a:r>
                <a14:m>
                  <m:oMath xmlns:m="http://schemas.openxmlformats.org/officeDocument/2006/math">
                    <m:r>
                      <a:rPr lang="en-GB" sz="72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7200" b="0" i="0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GB" sz="7200" dirty="0"/>
              </a:p>
              <a:p>
                <a:pPr algn="ctr"/>
                <a:r>
                  <a:rPr lang="en-GB" sz="7200" dirty="0"/>
                  <a:t>Product </a:t>
                </a:r>
                <a14:m>
                  <m:oMath xmlns:m="http://schemas.openxmlformats.org/officeDocument/2006/math">
                    <m:r>
                      <a:rPr lang="en-GB" sz="72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7200" b="0" i="0" smtClean="0">
                        <a:latin typeface="Cambria Math" panose="02040503050406030204" pitchFamily="18" charset="0"/>
                      </a:rPr>
                      <m:t>14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2060848"/>
                <a:ext cx="5328592" cy="2308324"/>
              </a:xfrm>
              <a:prstGeom prst="rect">
                <a:avLst/>
              </a:prstGeom>
              <a:blipFill>
                <a:blip r:embed="rId3"/>
                <a:stretch>
                  <a:fillRect l="-5606" t="-10026" b="-208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349A145-FC2C-7411-47A3-D6D199E28178}"/>
                  </a:ext>
                </a:extLst>
              </p:cNvPr>
              <p:cNvSpPr txBox="1"/>
              <p:nvPr/>
            </p:nvSpPr>
            <p:spPr>
              <a:xfrm>
                <a:off x="839416" y="404664"/>
                <a:ext cx="10369152" cy="13512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Factorise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80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8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8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8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−5</m:t>
                    </m:r>
                    <m:r>
                      <a:rPr kumimoji="0" lang="en-GB" sz="8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8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−14</m:t>
                    </m:r>
                  </m:oMath>
                </a14:m>
                <a:endParaRPr kumimoji="0" lang="en-GB" sz="8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349A145-FC2C-7411-47A3-D6D199E281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04664"/>
                <a:ext cx="10369152" cy="1351267"/>
              </a:xfrm>
              <a:prstGeom prst="rect">
                <a:avLst/>
              </a:prstGeom>
              <a:blipFill>
                <a:blip r:embed="rId4"/>
                <a:stretch>
                  <a:fillRect l="-1024" t="-11694" b="-2983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655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24335" y="5621442"/>
                <a:ext cx="437347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4335" y="5621442"/>
                <a:ext cx="437347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007768" y="2123606"/>
                <a:ext cx="4176464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=5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𝑝𝑟𝑜𝑑𝑢𝑐𝑡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 −24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2123606"/>
                <a:ext cx="4176464" cy="10772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686230" y="2498328"/>
            <a:ext cx="2889490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/>
              <a:t>STEP 1: Sum and Product</a:t>
            </a:r>
            <a:endParaRPr lang="en-GB" sz="2000" dirty="0"/>
          </a:p>
        </p:txBody>
      </p:sp>
      <p:sp>
        <p:nvSpPr>
          <p:cNvPr id="26" name="TextBox 25"/>
          <p:cNvSpPr txBox="1"/>
          <p:nvPr/>
        </p:nvSpPr>
        <p:spPr>
          <a:xfrm>
            <a:off x="686230" y="3680614"/>
            <a:ext cx="3321538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/>
              <a:t>STEP 2: </a:t>
            </a:r>
            <a:r>
              <a:rPr lang="en-GB" sz="2000" dirty="0"/>
              <a:t>Split the middle term.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6620" y="4652478"/>
            <a:ext cx="2829954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/>
              <a:t>STEP 3: </a:t>
            </a:r>
            <a:r>
              <a:rPr lang="en-GB" sz="2000" dirty="0"/>
              <a:t>Factorise in pairs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0162" y="5775330"/>
            <a:ext cx="3234164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/>
              <a:t>STEP 4: </a:t>
            </a:r>
            <a:r>
              <a:rPr lang="en-GB" sz="2000" dirty="0"/>
              <a:t>Factorise out bracket.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447928" y="3511152"/>
                <a:ext cx="510296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3511152"/>
                <a:ext cx="510296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5447928" y="4531572"/>
                <a:ext cx="536294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4531572"/>
                <a:ext cx="536294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506617" y="2339049"/>
                <a:ext cx="21602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8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6617" y="2339049"/>
                <a:ext cx="2160240" cy="646331"/>
              </a:xfrm>
              <a:prstGeom prst="rect">
                <a:avLst/>
              </a:prstGeom>
              <a:blipFill>
                <a:blip r:embed="rId7"/>
                <a:stretch>
                  <a:fillRect l="-2817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E0987D-A55D-CE2D-B121-0DA87444BA38}"/>
                  </a:ext>
                </a:extLst>
              </p:cNvPr>
              <p:cNvSpPr txBox="1"/>
              <p:nvPr/>
            </p:nvSpPr>
            <p:spPr>
              <a:xfrm>
                <a:off x="1127448" y="410688"/>
                <a:ext cx="9757084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7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Factorise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7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sz="7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−12</m:t>
                    </m:r>
                  </m:oMath>
                </a14:m>
                <a:endParaRPr kumimoji="0" lang="en-GB" sz="7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E0987D-A55D-CE2D-B121-0DA87444B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10688"/>
                <a:ext cx="9757084" cy="1200329"/>
              </a:xfrm>
              <a:prstGeom prst="rect">
                <a:avLst/>
              </a:prstGeom>
              <a:blipFill>
                <a:blip r:embed="rId8"/>
                <a:stretch>
                  <a:fillRect l="-1208" t="-10762" b="-3094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8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3" grpId="0" animBg="1"/>
      <p:bldP spid="26" grpId="0" animBg="1"/>
      <p:bldP spid="27" grpId="0" animBg="1"/>
      <p:bldP spid="28" grpId="0" animBg="1"/>
      <p:bldP spid="17" grpId="0"/>
      <p:bldP spid="32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9416" y="332656"/>
                <a:ext cx="10272464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Factorise completely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32656"/>
                <a:ext cx="10272464" cy="923330"/>
              </a:xfrm>
              <a:prstGeom prst="rect">
                <a:avLst/>
              </a:prstGeom>
              <a:blipFill>
                <a:blip r:embed="rId2"/>
                <a:stretch>
                  <a:fillRect t="-8571" b="-28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431704" y="2564904"/>
                <a:ext cx="7344816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48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d>
                        <m:d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GB" sz="48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2564904"/>
                <a:ext cx="7344816" cy="37856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871C40-3A2D-C58A-396D-3E2DCFBF9ABC}"/>
                  </a:ext>
                </a:extLst>
              </p:cNvPr>
              <p:cNvSpPr txBox="1"/>
              <p:nvPr/>
            </p:nvSpPr>
            <p:spPr>
              <a:xfrm>
                <a:off x="3263513" y="1422938"/>
                <a:ext cx="609702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𝑆𝑢𝑚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1 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𝑃𝑟𝑜𝑑𝑢𝑐𝑡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</m:t>
                      </m:r>
                    </m:oMath>
                  </m:oMathPara>
                </a14:m>
                <a:endParaRPr kumimoji="0" lang="en-GB" sz="4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871C40-3A2D-C58A-396D-3E2DCFBF9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513" y="1422938"/>
                <a:ext cx="609702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18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16781</TotalTime>
  <Words>358</Words>
  <Application>Microsoft Office PowerPoint</Application>
  <PresentationFormat>Widescreen</PresentationFormat>
  <Paragraphs>76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660</cp:revision>
  <dcterms:created xsi:type="dcterms:W3CDTF">2013-02-28T07:36:55Z</dcterms:created>
  <dcterms:modified xsi:type="dcterms:W3CDTF">2023-08-31T06:55:19Z</dcterms:modified>
</cp:coreProperties>
</file>