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0" r:id="rId4"/>
    <p:sldId id="260" r:id="rId5"/>
    <p:sldId id="256" r:id="rId6"/>
    <p:sldId id="257" r:id="rId7"/>
    <p:sldId id="262" r:id="rId8"/>
    <p:sldId id="267" r:id="rId9"/>
    <p:sldId id="263" r:id="rId10"/>
    <p:sldId id="266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46CE8E-D0EC-4C6A-A988-D07AEACF71EC}" v="36" dt="2023-09-21T05:32:35.0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EE46CE8E-D0EC-4C6A-A988-D07AEACF71EC}"/>
    <pc:docChg chg="custSel addSld delSld modSld sldOrd">
      <pc:chgData name="Stewart Gale" userId="3647ddd2-6040-41ae-a96d-232c23482af8" providerId="ADAL" clId="{EE46CE8E-D0EC-4C6A-A988-D07AEACF71EC}" dt="2023-09-21T05:34:32.498" v="115" actId="14100"/>
      <pc:docMkLst>
        <pc:docMk/>
      </pc:docMkLst>
      <pc:sldChg chg="addSp modSp mod">
        <pc:chgData name="Stewart Gale" userId="3647ddd2-6040-41ae-a96d-232c23482af8" providerId="ADAL" clId="{EE46CE8E-D0EC-4C6A-A988-D07AEACF71EC}" dt="2023-09-21T05:31:41.651" v="66" actId="1076"/>
        <pc:sldMkLst>
          <pc:docMk/>
          <pc:sldMk cId="2561535909" sldId="256"/>
        </pc:sldMkLst>
        <pc:spChg chg="add mod">
          <ac:chgData name="Stewart Gale" userId="3647ddd2-6040-41ae-a96d-232c23482af8" providerId="ADAL" clId="{EE46CE8E-D0EC-4C6A-A988-D07AEACF71EC}" dt="2023-09-21T05:31:41.651" v="66" actId="1076"/>
          <ac:spMkLst>
            <pc:docMk/>
            <pc:sldMk cId="2561535909" sldId="256"/>
            <ac:spMk id="2" creationId="{AABFD0B1-F2E8-CDA5-49FD-78B98C442ED6}"/>
          </ac:spMkLst>
        </pc:spChg>
        <pc:spChg chg="mod">
          <ac:chgData name="Stewart Gale" userId="3647ddd2-6040-41ae-a96d-232c23482af8" providerId="ADAL" clId="{EE46CE8E-D0EC-4C6A-A988-D07AEACF71EC}" dt="2023-09-21T05:31:32.990" v="65" actId="20577"/>
          <ac:spMkLst>
            <pc:docMk/>
            <pc:sldMk cId="2561535909" sldId="256"/>
            <ac:spMk id="5" creationId="{00000000-0000-0000-0000-000000000000}"/>
          </ac:spMkLst>
        </pc:spChg>
        <pc:picChg chg="mod">
          <ac:chgData name="Stewart Gale" userId="3647ddd2-6040-41ae-a96d-232c23482af8" providerId="ADAL" clId="{EE46CE8E-D0EC-4C6A-A988-D07AEACF71EC}" dt="2023-09-21T05:31:18.106" v="62" actId="1076"/>
          <ac:picMkLst>
            <pc:docMk/>
            <pc:sldMk cId="2561535909" sldId="256"/>
            <ac:picMk id="4" creationId="{00000000-0000-0000-0000-000000000000}"/>
          </ac:picMkLst>
        </pc:picChg>
        <pc:cxnChg chg="mod">
          <ac:chgData name="Stewart Gale" userId="3647ddd2-6040-41ae-a96d-232c23482af8" providerId="ADAL" clId="{EE46CE8E-D0EC-4C6A-A988-D07AEACF71EC}" dt="2023-09-21T05:31:18.106" v="62" actId="1076"/>
          <ac:cxnSpMkLst>
            <pc:docMk/>
            <pc:sldMk cId="2561535909" sldId="256"/>
            <ac:cxnSpMk id="3" creationId="{00000000-0000-0000-0000-000000000000}"/>
          </ac:cxnSpMkLst>
        </pc:cxnChg>
        <pc:cxnChg chg="mod">
          <ac:chgData name="Stewart Gale" userId="3647ddd2-6040-41ae-a96d-232c23482af8" providerId="ADAL" clId="{EE46CE8E-D0EC-4C6A-A988-D07AEACF71EC}" dt="2023-09-21T05:31:18.106" v="62" actId="1076"/>
          <ac:cxnSpMkLst>
            <pc:docMk/>
            <pc:sldMk cId="2561535909" sldId="256"/>
            <ac:cxnSpMk id="7" creationId="{00000000-0000-0000-0000-000000000000}"/>
          </ac:cxnSpMkLst>
        </pc:cxnChg>
        <pc:cxnChg chg="mod">
          <ac:chgData name="Stewart Gale" userId="3647ddd2-6040-41ae-a96d-232c23482af8" providerId="ADAL" clId="{EE46CE8E-D0EC-4C6A-A988-D07AEACF71EC}" dt="2023-09-21T05:31:18.106" v="62" actId="1076"/>
          <ac:cxnSpMkLst>
            <pc:docMk/>
            <pc:sldMk cId="2561535909" sldId="256"/>
            <ac:cxnSpMk id="8" creationId="{00000000-0000-0000-0000-000000000000}"/>
          </ac:cxnSpMkLst>
        </pc:cxnChg>
        <pc:cxnChg chg="mod">
          <ac:chgData name="Stewart Gale" userId="3647ddd2-6040-41ae-a96d-232c23482af8" providerId="ADAL" clId="{EE46CE8E-D0EC-4C6A-A988-D07AEACF71EC}" dt="2023-09-21T05:31:18.106" v="62" actId="1076"/>
          <ac:cxnSpMkLst>
            <pc:docMk/>
            <pc:sldMk cId="2561535909" sldId="256"/>
            <ac:cxnSpMk id="9" creationId="{00000000-0000-0000-0000-000000000000}"/>
          </ac:cxnSpMkLst>
        </pc:cxnChg>
        <pc:cxnChg chg="mod">
          <ac:chgData name="Stewart Gale" userId="3647ddd2-6040-41ae-a96d-232c23482af8" providerId="ADAL" clId="{EE46CE8E-D0EC-4C6A-A988-D07AEACF71EC}" dt="2023-09-21T05:31:18.106" v="62" actId="1076"/>
          <ac:cxnSpMkLst>
            <pc:docMk/>
            <pc:sldMk cId="2561535909" sldId="256"/>
            <ac:cxnSpMk id="12" creationId="{00000000-0000-0000-0000-000000000000}"/>
          </ac:cxnSpMkLst>
        </pc:cxnChg>
      </pc:sldChg>
      <pc:sldChg chg="addSp modSp mod">
        <pc:chgData name="Stewart Gale" userId="3647ddd2-6040-41ae-a96d-232c23482af8" providerId="ADAL" clId="{EE46CE8E-D0EC-4C6A-A988-D07AEACF71EC}" dt="2023-09-21T05:32:00.548" v="73" actId="1076"/>
        <pc:sldMkLst>
          <pc:docMk/>
          <pc:sldMk cId="4057472998" sldId="257"/>
        </pc:sldMkLst>
        <pc:spChg chg="add mod">
          <ac:chgData name="Stewart Gale" userId="3647ddd2-6040-41ae-a96d-232c23482af8" providerId="ADAL" clId="{EE46CE8E-D0EC-4C6A-A988-D07AEACF71EC}" dt="2023-09-21T05:31:47.104" v="69" actId="20577"/>
          <ac:spMkLst>
            <pc:docMk/>
            <pc:sldMk cId="4057472998" sldId="257"/>
            <ac:spMk id="2" creationId="{5516C13C-5C3B-C4F0-60F6-8FD1AA5B42DA}"/>
          </ac:spMkLst>
        </pc:spChg>
        <pc:spChg chg="mod">
          <ac:chgData name="Stewart Gale" userId="3647ddd2-6040-41ae-a96d-232c23482af8" providerId="ADAL" clId="{EE46CE8E-D0EC-4C6A-A988-D07AEACF71EC}" dt="2023-09-21T05:32:00.548" v="73" actId="1076"/>
          <ac:spMkLst>
            <pc:docMk/>
            <pc:sldMk cId="4057472998" sldId="257"/>
            <ac:spMk id="5" creationId="{00000000-0000-0000-0000-000000000000}"/>
          </ac:spMkLst>
        </pc:spChg>
        <pc:picChg chg="mod">
          <ac:chgData name="Stewart Gale" userId="3647ddd2-6040-41ae-a96d-232c23482af8" providerId="ADAL" clId="{EE46CE8E-D0EC-4C6A-A988-D07AEACF71EC}" dt="2023-09-21T05:31:52.456" v="70" actId="1076"/>
          <ac:picMkLst>
            <pc:docMk/>
            <pc:sldMk cId="4057472998" sldId="257"/>
            <ac:picMk id="4" creationId="{00000000-0000-0000-0000-000000000000}"/>
          </ac:picMkLst>
        </pc:picChg>
        <pc:cxnChg chg="mod">
          <ac:chgData name="Stewart Gale" userId="3647ddd2-6040-41ae-a96d-232c23482af8" providerId="ADAL" clId="{EE46CE8E-D0EC-4C6A-A988-D07AEACF71EC}" dt="2023-09-21T05:31:52.456" v="70" actId="1076"/>
          <ac:cxnSpMkLst>
            <pc:docMk/>
            <pc:sldMk cId="4057472998" sldId="257"/>
            <ac:cxnSpMk id="7" creationId="{00000000-0000-0000-0000-000000000000}"/>
          </ac:cxnSpMkLst>
        </pc:cxnChg>
        <pc:cxnChg chg="mod">
          <ac:chgData name="Stewart Gale" userId="3647ddd2-6040-41ae-a96d-232c23482af8" providerId="ADAL" clId="{EE46CE8E-D0EC-4C6A-A988-D07AEACF71EC}" dt="2023-09-21T05:31:52.456" v="70" actId="1076"/>
          <ac:cxnSpMkLst>
            <pc:docMk/>
            <pc:sldMk cId="4057472998" sldId="257"/>
            <ac:cxnSpMk id="9" creationId="{00000000-0000-0000-0000-000000000000}"/>
          </ac:cxnSpMkLst>
        </pc:cxnChg>
        <pc:cxnChg chg="mod">
          <ac:chgData name="Stewart Gale" userId="3647ddd2-6040-41ae-a96d-232c23482af8" providerId="ADAL" clId="{EE46CE8E-D0EC-4C6A-A988-D07AEACF71EC}" dt="2023-09-21T05:31:52.456" v="70" actId="1076"/>
          <ac:cxnSpMkLst>
            <pc:docMk/>
            <pc:sldMk cId="4057472998" sldId="257"/>
            <ac:cxnSpMk id="10" creationId="{00000000-0000-0000-0000-000000000000}"/>
          </ac:cxnSpMkLst>
        </pc:cxnChg>
        <pc:cxnChg chg="mod">
          <ac:chgData name="Stewart Gale" userId="3647ddd2-6040-41ae-a96d-232c23482af8" providerId="ADAL" clId="{EE46CE8E-D0EC-4C6A-A988-D07AEACF71EC}" dt="2023-09-21T05:31:52.456" v="70" actId="1076"/>
          <ac:cxnSpMkLst>
            <pc:docMk/>
            <pc:sldMk cId="4057472998" sldId="257"/>
            <ac:cxnSpMk id="11" creationId="{00000000-0000-0000-0000-000000000000}"/>
          </ac:cxnSpMkLst>
        </pc:cxnChg>
        <pc:cxnChg chg="mod">
          <ac:chgData name="Stewart Gale" userId="3647ddd2-6040-41ae-a96d-232c23482af8" providerId="ADAL" clId="{EE46CE8E-D0EC-4C6A-A988-D07AEACF71EC}" dt="2023-09-21T05:31:52.456" v="70" actId="1076"/>
          <ac:cxnSpMkLst>
            <pc:docMk/>
            <pc:sldMk cId="4057472998" sldId="257"/>
            <ac:cxnSpMk id="12" creationId="{00000000-0000-0000-0000-000000000000}"/>
          </ac:cxnSpMkLst>
        </pc:cxnChg>
      </pc:sldChg>
      <pc:sldChg chg="del">
        <pc:chgData name="Stewart Gale" userId="3647ddd2-6040-41ae-a96d-232c23482af8" providerId="ADAL" clId="{EE46CE8E-D0EC-4C6A-A988-D07AEACF71EC}" dt="2023-09-21T05:26:11.924" v="12" actId="47"/>
        <pc:sldMkLst>
          <pc:docMk/>
          <pc:sldMk cId="1534821832" sldId="258"/>
        </pc:sldMkLst>
      </pc:sldChg>
      <pc:sldChg chg="del">
        <pc:chgData name="Stewart Gale" userId="3647ddd2-6040-41ae-a96d-232c23482af8" providerId="ADAL" clId="{EE46CE8E-D0EC-4C6A-A988-D07AEACF71EC}" dt="2023-09-21T05:26:13.840" v="13" actId="47"/>
        <pc:sldMkLst>
          <pc:docMk/>
          <pc:sldMk cId="3755105653" sldId="259"/>
        </pc:sldMkLst>
      </pc:sldChg>
      <pc:sldChg chg="del">
        <pc:chgData name="Stewart Gale" userId="3647ddd2-6040-41ae-a96d-232c23482af8" providerId="ADAL" clId="{EE46CE8E-D0EC-4C6A-A988-D07AEACF71EC}" dt="2023-09-21T05:27:57.120" v="43" actId="47"/>
        <pc:sldMkLst>
          <pc:docMk/>
          <pc:sldMk cId="3916150830" sldId="261"/>
        </pc:sldMkLst>
      </pc:sldChg>
      <pc:sldChg chg="addSp delSp modSp new mod">
        <pc:chgData name="Stewart Gale" userId="3647ddd2-6040-41ae-a96d-232c23482af8" providerId="ADAL" clId="{EE46CE8E-D0EC-4C6A-A988-D07AEACF71EC}" dt="2023-09-21T05:31:01.390" v="59" actId="1076"/>
        <pc:sldMkLst>
          <pc:docMk/>
          <pc:sldMk cId="2058247067" sldId="262"/>
        </pc:sldMkLst>
        <pc:spChg chg="add mod">
          <ac:chgData name="Stewart Gale" userId="3647ddd2-6040-41ae-a96d-232c23482af8" providerId="ADAL" clId="{EE46CE8E-D0EC-4C6A-A988-D07AEACF71EC}" dt="2023-09-21T05:31:01.390" v="59" actId="1076"/>
          <ac:spMkLst>
            <pc:docMk/>
            <pc:sldMk cId="2058247067" sldId="262"/>
            <ac:spMk id="2" creationId="{0311EFE5-7CBC-633C-65E8-975701BC65DF}"/>
          </ac:spMkLst>
        </pc:spChg>
        <pc:spChg chg="del">
          <ac:chgData name="Stewart Gale" userId="3647ddd2-6040-41ae-a96d-232c23482af8" providerId="ADAL" clId="{EE46CE8E-D0EC-4C6A-A988-D07AEACF71EC}" dt="2023-09-21T05:26:19.627" v="15" actId="478"/>
          <ac:spMkLst>
            <pc:docMk/>
            <pc:sldMk cId="2058247067" sldId="262"/>
            <ac:spMk id="2" creationId="{EA63A1D1-B1E6-6B19-815E-5B6BC6E79E7B}"/>
          </ac:spMkLst>
        </pc:spChg>
        <pc:spChg chg="del">
          <ac:chgData name="Stewart Gale" userId="3647ddd2-6040-41ae-a96d-232c23482af8" providerId="ADAL" clId="{EE46CE8E-D0EC-4C6A-A988-D07AEACF71EC}" dt="2023-09-21T05:26:19.627" v="15" actId="478"/>
          <ac:spMkLst>
            <pc:docMk/>
            <pc:sldMk cId="2058247067" sldId="262"/>
            <ac:spMk id="3" creationId="{163D4C09-1CA4-5770-9A14-7E6BDCCE4A8E}"/>
          </ac:spMkLst>
        </pc:spChg>
        <pc:picChg chg="add mod">
          <ac:chgData name="Stewart Gale" userId="3647ddd2-6040-41ae-a96d-232c23482af8" providerId="ADAL" clId="{EE46CE8E-D0EC-4C6A-A988-D07AEACF71EC}" dt="2023-09-21T05:26:35.605" v="18" actId="1076"/>
          <ac:picMkLst>
            <pc:docMk/>
            <pc:sldMk cId="2058247067" sldId="262"/>
            <ac:picMk id="1026" creationId="{62C147A1-C8D9-3418-B0EF-0743E714C94F}"/>
          </ac:picMkLst>
        </pc:picChg>
      </pc:sldChg>
      <pc:sldChg chg="addSp delSp modSp new del mod">
        <pc:chgData name="Stewart Gale" userId="3647ddd2-6040-41ae-a96d-232c23482af8" providerId="ADAL" clId="{EE46CE8E-D0EC-4C6A-A988-D07AEACF71EC}" dt="2023-06-14T07:54:21.885" v="11" actId="47"/>
        <pc:sldMkLst>
          <pc:docMk/>
          <pc:sldMk cId="2130674304" sldId="262"/>
        </pc:sldMkLst>
        <pc:spChg chg="del">
          <ac:chgData name="Stewart Gale" userId="3647ddd2-6040-41ae-a96d-232c23482af8" providerId="ADAL" clId="{EE46CE8E-D0EC-4C6A-A988-D07AEACF71EC}" dt="2023-06-14T07:53:33.280" v="1" actId="478"/>
          <ac:spMkLst>
            <pc:docMk/>
            <pc:sldMk cId="2130674304" sldId="262"/>
            <ac:spMk id="2" creationId="{5B8FC042-ED7C-1237-7FA2-70C4DA0D599D}"/>
          </ac:spMkLst>
        </pc:spChg>
        <pc:spChg chg="del">
          <ac:chgData name="Stewart Gale" userId="3647ddd2-6040-41ae-a96d-232c23482af8" providerId="ADAL" clId="{EE46CE8E-D0EC-4C6A-A988-D07AEACF71EC}" dt="2023-06-14T07:53:33.280" v="1" actId="478"/>
          <ac:spMkLst>
            <pc:docMk/>
            <pc:sldMk cId="2130674304" sldId="262"/>
            <ac:spMk id="3" creationId="{0FEAA1F0-CAA0-CA9C-ACF0-E4BAAC8B445A}"/>
          </ac:spMkLst>
        </pc:spChg>
        <pc:picChg chg="add mod modCrop">
          <ac:chgData name="Stewart Gale" userId="3647ddd2-6040-41ae-a96d-232c23482af8" providerId="ADAL" clId="{EE46CE8E-D0EC-4C6A-A988-D07AEACF71EC}" dt="2023-06-14T07:53:58.962" v="10" actId="14100"/>
          <ac:picMkLst>
            <pc:docMk/>
            <pc:sldMk cId="2130674304" sldId="262"/>
            <ac:picMk id="4" creationId="{8E59C80A-F729-416D-30D1-3138789AD135}"/>
          </ac:picMkLst>
        </pc:picChg>
      </pc:sldChg>
      <pc:sldChg chg="addSp delSp modSp new mod">
        <pc:chgData name="Stewart Gale" userId="3647ddd2-6040-41ae-a96d-232c23482af8" providerId="ADAL" clId="{EE46CE8E-D0EC-4C6A-A988-D07AEACF71EC}" dt="2023-09-21T05:32:23.608" v="82" actId="1076"/>
        <pc:sldMkLst>
          <pc:docMk/>
          <pc:sldMk cId="3278923208" sldId="263"/>
        </pc:sldMkLst>
        <pc:spChg chg="del">
          <ac:chgData name="Stewart Gale" userId="3647ddd2-6040-41ae-a96d-232c23482af8" providerId="ADAL" clId="{EE46CE8E-D0EC-4C6A-A988-D07AEACF71EC}" dt="2023-09-21T05:26:45.856" v="20" actId="478"/>
          <ac:spMkLst>
            <pc:docMk/>
            <pc:sldMk cId="3278923208" sldId="263"/>
            <ac:spMk id="2" creationId="{0A73FF42-C705-0EB7-2164-9320F12210D8}"/>
          </ac:spMkLst>
        </pc:spChg>
        <pc:spChg chg="add mod">
          <ac:chgData name="Stewart Gale" userId="3647ddd2-6040-41ae-a96d-232c23482af8" providerId="ADAL" clId="{EE46CE8E-D0EC-4C6A-A988-D07AEACF71EC}" dt="2023-09-21T05:32:20.360" v="81" actId="20577"/>
          <ac:spMkLst>
            <pc:docMk/>
            <pc:sldMk cId="3278923208" sldId="263"/>
            <ac:spMk id="2" creationId="{7A8949C6-2240-618F-BE63-4BC3E628BA1C}"/>
          </ac:spMkLst>
        </pc:spChg>
        <pc:spChg chg="del">
          <ac:chgData name="Stewart Gale" userId="3647ddd2-6040-41ae-a96d-232c23482af8" providerId="ADAL" clId="{EE46CE8E-D0EC-4C6A-A988-D07AEACF71EC}" dt="2023-09-21T05:26:45.856" v="20" actId="478"/>
          <ac:spMkLst>
            <pc:docMk/>
            <pc:sldMk cId="3278923208" sldId="263"/>
            <ac:spMk id="3" creationId="{E168AE67-BE6B-7A99-4A1E-38156649B01F}"/>
          </ac:spMkLst>
        </pc:spChg>
        <pc:picChg chg="add mod">
          <ac:chgData name="Stewart Gale" userId="3647ddd2-6040-41ae-a96d-232c23482af8" providerId="ADAL" clId="{EE46CE8E-D0EC-4C6A-A988-D07AEACF71EC}" dt="2023-09-21T05:32:23.608" v="82" actId="1076"/>
          <ac:picMkLst>
            <pc:docMk/>
            <pc:sldMk cId="3278923208" sldId="263"/>
            <ac:picMk id="3074" creationId="{6B3E8B7B-39B4-6AA5-A957-4225DF5D9354}"/>
          </ac:picMkLst>
        </pc:picChg>
      </pc:sldChg>
      <pc:sldChg chg="add del">
        <pc:chgData name="Stewart Gale" userId="3647ddd2-6040-41ae-a96d-232c23482af8" providerId="ADAL" clId="{EE46CE8E-D0EC-4C6A-A988-D07AEACF71EC}" dt="2023-09-21T05:27:53.063" v="42" actId="47"/>
        <pc:sldMkLst>
          <pc:docMk/>
          <pc:sldMk cId="863033145" sldId="264"/>
        </pc:sldMkLst>
      </pc:sldChg>
      <pc:sldChg chg="addSp modSp add mod">
        <pc:chgData name="Stewart Gale" userId="3647ddd2-6040-41ae-a96d-232c23482af8" providerId="ADAL" clId="{EE46CE8E-D0EC-4C6A-A988-D07AEACF71EC}" dt="2023-09-21T05:32:35.073" v="88" actId="1076"/>
        <pc:sldMkLst>
          <pc:docMk/>
          <pc:sldMk cId="3687650876" sldId="265"/>
        </pc:sldMkLst>
        <pc:spChg chg="add mod">
          <ac:chgData name="Stewart Gale" userId="3647ddd2-6040-41ae-a96d-232c23482af8" providerId="ADAL" clId="{EE46CE8E-D0EC-4C6A-A988-D07AEACF71EC}" dt="2023-09-21T05:32:33.983" v="87" actId="20577"/>
          <ac:spMkLst>
            <pc:docMk/>
            <pc:sldMk cId="3687650876" sldId="265"/>
            <ac:spMk id="2" creationId="{073B0221-E502-1DF2-A288-C3C50F669EED}"/>
          </ac:spMkLst>
        </pc:spChg>
        <pc:picChg chg="add mod">
          <ac:chgData name="Stewart Gale" userId="3647ddd2-6040-41ae-a96d-232c23482af8" providerId="ADAL" clId="{EE46CE8E-D0EC-4C6A-A988-D07AEACF71EC}" dt="2023-09-21T05:32:35.073" v="88" actId="1076"/>
          <ac:picMkLst>
            <pc:docMk/>
            <pc:sldMk cId="3687650876" sldId="265"/>
            <ac:picMk id="5122" creationId="{D24A8435-80D5-9B93-414B-FD928198CEE8}"/>
          </ac:picMkLst>
        </pc:picChg>
      </pc:sldChg>
      <pc:sldChg chg="addSp modSp add mod">
        <pc:chgData name="Stewart Gale" userId="3647ddd2-6040-41ae-a96d-232c23482af8" providerId="ADAL" clId="{EE46CE8E-D0EC-4C6A-A988-D07AEACF71EC}" dt="2023-09-21T05:32:29.073" v="85" actId="1076"/>
        <pc:sldMkLst>
          <pc:docMk/>
          <pc:sldMk cId="3893508769" sldId="266"/>
        </pc:sldMkLst>
        <pc:spChg chg="add mod">
          <ac:chgData name="Stewart Gale" userId="3647ddd2-6040-41ae-a96d-232c23482af8" providerId="ADAL" clId="{EE46CE8E-D0EC-4C6A-A988-D07AEACF71EC}" dt="2023-09-21T05:32:27.755" v="84" actId="20577"/>
          <ac:spMkLst>
            <pc:docMk/>
            <pc:sldMk cId="3893508769" sldId="266"/>
            <ac:spMk id="2" creationId="{7E3CB4A3-2CF2-517E-E2FB-40188D9D6CEB}"/>
          </ac:spMkLst>
        </pc:spChg>
        <pc:picChg chg="add mod">
          <ac:chgData name="Stewart Gale" userId="3647ddd2-6040-41ae-a96d-232c23482af8" providerId="ADAL" clId="{EE46CE8E-D0EC-4C6A-A988-D07AEACF71EC}" dt="2023-09-21T05:32:29.073" v="85" actId="1076"/>
          <ac:picMkLst>
            <pc:docMk/>
            <pc:sldMk cId="3893508769" sldId="266"/>
            <ac:picMk id="4098" creationId="{39F07CEA-85FE-6D1E-EA82-C5A3EC77E92E}"/>
          </ac:picMkLst>
        </pc:picChg>
      </pc:sldChg>
      <pc:sldChg chg="addSp modSp add mod ord">
        <pc:chgData name="Stewart Gale" userId="3647ddd2-6040-41ae-a96d-232c23482af8" providerId="ADAL" clId="{EE46CE8E-D0EC-4C6A-A988-D07AEACF71EC}" dt="2023-09-21T05:32:14.574" v="79" actId="20577"/>
        <pc:sldMkLst>
          <pc:docMk/>
          <pc:sldMk cId="1490731727" sldId="267"/>
        </pc:sldMkLst>
        <pc:spChg chg="add mod">
          <ac:chgData name="Stewart Gale" userId="3647ddd2-6040-41ae-a96d-232c23482af8" providerId="ADAL" clId="{EE46CE8E-D0EC-4C6A-A988-D07AEACF71EC}" dt="2023-09-21T05:32:14.574" v="79" actId="20577"/>
          <ac:spMkLst>
            <pc:docMk/>
            <pc:sldMk cId="1490731727" sldId="267"/>
            <ac:spMk id="2" creationId="{552AF4EA-7ADC-9BE5-B3BA-04F2967F65CF}"/>
          </ac:spMkLst>
        </pc:spChg>
        <pc:picChg chg="add mod">
          <ac:chgData name="Stewart Gale" userId="3647ddd2-6040-41ae-a96d-232c23482af8" providerId="ADAL" clId="{EE46CE8E-D0EC-4C6A-A988-D07AEACF71EC}" dt="2023-09-21T05:32:10.249" v="75" actId="1076"/>
          <ac:picMkLst>
            <pc:docMk/>
            <pc:sldMk cId="1490731727" sldId="267"/>
            <ac:picMk id="2050" creationId="{4AA6332E-ADFD-1A83-4BEF-5BF41C717975}"/>
          </ac:picMkLst>
        </pc:picChg>
      </pc:sldChg>
      <pc:sldChg chg="addSp delSp modSp new mod ord">
        <pc:chgData name="Stewart Gale" userId="3647ddd2-6040-41ae-a96d-232c23482af8" providerId="ADAL" clId="{EE46CE8E-D0EC-4C6A-A988-D07AEACF71EC}" dt="2023-09-21T05:33:22.662" v="95" actId="14100"/>
        <pc:sldMkLst>
          <pc:docMk/>
          <pc:sldMk cId="1368481991" sldId="268"/>
        </pc:sldMkLst>
        <pc:spChg chg="del">
          <ac:chgData name="Stewart Gale" userId="3647ddd2-6040-41ae-a96d-232c23482af8" providerId="ADAL" clId="{EE46CE8E-D0EC-4C6A-A988-D07AEACF71EC}" dt="2023-09-21T05:28:01.898" v="47" actId="478"/>
          <ac:spMkLst>
            <pc:docMk/>
            <pc:sldMk cId="1368481991" sldId="268"/>
            <ac:spMk id="2" creationId="{6298E079-9197-42A2-F36D-E6BCE9DF2295}"/>
          </ac:spMkLst>
        </pc:spChg>
        <pc:spChg chg="del">
          <ac:chgData name="Stewart Gale" userId="3647ddd2-6040-41ae-a96d-232c23482af8" providerId="ADAL" clId="{EE46CE8E-D0EC-4C6A-A988-D07AEACF71EC}" dt="2023-09-21T05:28:01.898" v="47" actId="478"/>
          <ac:spMkLst>
            <pc:docMk/>
            <pc:sldMk cId="1368481991" sldId="268"/>
            <ac:spMk id="3" creationId="{0328BA40-79D4-D272-A4B7-CAD68A471FBB}"/>
          </ac:spMkLst>
        </pc:spChg>
        <pc:picChg chg="add mod modCrop">
          <ac:chgData name="Stewart Gale" userId="3647ddd2-6040-41ae-a96d-232c23482af8" providerId="ADAL" clId="{EE46CE8E-D0EC-4C6A-A988-D07AEACF71EC}" dt="2023-09-21T05:33:22.662" v="95" actId="14100"/>
          <ac:picMkLst>
            <pc:docMk/>
            <pc:sldMk cId="1368481991" sldId="268"/>
            <ac:picMk id="3" creationId="{4DA7BDB6-04F7-C4CE-8DD5-1075D0B914FD}"/>
          </ac:picMkLst>
        </pc:picChg>
      </pc:sldChg>
      <pc:sldChg chg="addSp delSp modSp new mod">
        <pc:chgData name="Stewart Gale" userId="3647ddd2-6040-41ae-a96d-232c23482af8" providerId="ADAL" clId="{EE46CE8E-D0EC-4C6A-A988-D07AEACF71EC}" dt="2023-09-21T05:33:56.455" v="106" actId="14100"/>
        <pc:sldMkLst>
          <pc:docMk/>
          <pc:sldMk cId="2067664231" sldId="269"/>
        </pc:sldMkLst>
        <pc:spChg chg="del">
          <ac:chgData name="Stewart Gale" userId="3647ddd2-6040-41ae-a96d-232c23482af8" providerId="ADAL" clId="{EE46CE8E-D0EC-4C6A-A988-D07AEACF71EC}" dt="2023-09-21T05:33:26.731" v="97" actId="478"/>
          <ac:spMkLst>
            <pc:docMk/>
            <pc:sldMk cId="2067664231" sldId="269"/>
            <ac:spMk id="2" creationId="{619BBEB7-DD10-37A5-1F7B-E8673FF38624}"/>
          </ac:spMkLst>
        </pc:spChg>
        <pc:spChg chg="del">
          <ac:chgData name="Stewart Gale" userId="3647ddd2-6040-41ae-a96d-232c23482af8" providerId="ADAL" clId="{EE46CE8E-D0EC-4C6A-A988-D07AEACF71EC}" dt="2023-09-21T05:33:26.731" v="97" actId="478"/>
          <ac:spMkLst>
            <pc:docMk/>
            <pc:sldMk cId="2067664231" sldId="269"/>
            <ac:spMk id="3" creationId="{EAB461FE-D7E5-7FF1-3E2C-2D1DC6139853}"/>
          </ac:spMkLst>
        </pc:spChg>
        <pc:picChg chg="add mod modCrop">
          <ac:chgData name="Stewart Gale" userId="3647ddd2-6040-41ae-a96d-232c23482af8" providerId="ADAL" clId="{EE46CE8E-D0EC-4C6A-A988-D07AEACF71EC}" dt="2023-09-21T05:33:56.455" v="106" actId="14100"/>
          <ac:picMkLst>
            <pc:docMk/>
            <pc:sldMk cId="2067664231" sldId="269"/>
            <ac:picMk id="5" creationId="{C52DD7A5-D8FA-30FB-E620-B35018D50B7D}"/>
          </ac:picMkLst>
        </pc:picChg>
      </pc:sldChg>
      <pc:sldChg chg="addSp delSp modSp new mod">
        <pc:chgData name="Stewart Gale" userId="3647ddd2-6040-41ae-a96d-232c23482af8" providerId="ADAL" clId="{EE46CE8E-D0EC-4C6A-A988-D07AEACF71EC}" dt="2023-09-21T05:34:32.498" v="115" actId="14100"/>
        <pc:sldMkLst>
          <pc:docMk/>
          <pc:sldMk cId="3116507459" sldId="270"/>
        </pc:sldMkLst>
        <pc:spChg chg="del">
          <ac:chgData name="Stewart Gale" userId="3647ddd2-6040-41ae-a96d-232c23482af8" providerId="ADAL" clId="{EE46CE8E-D0EC-4C6A-A988-D07AEACF71EC}" dt="2023-09-21T05:34:00.780" v="108" actId="478"/>
          <ac:spMkLst>
            <pc:docMk/>
            <pc:sldMk cId="3116507459" sldId="270"/>
            <ac:spMk id="2" creationId="{BCDDD1D9-4925-E49B-840C-E537BA0B8922}"/>
          </ac:spMkLst>
        </pc:spChg>
        <pc:spChg chg="del">
          <ac:chgData name="Stewart Gale" userId="3647ddd2-6040-41ae-a96d-232c23482af8" providerId="ADAL" clId="{EE46CE8E-D0EC-4C6A-A988-D07AEACF71EC}" dt="2023-09-21T05:34:00.780" v="108" actId="478"/>
          <ac:spMkLst>
            <pc:docMk/>
            <pc:sldMk cId="3116507459" sldId="270"/>
            <ac:spMk id="3" creationId="{044CFBC2-43EB-078A-AA28-9CA1401D2A70}"/>
          </ac:spMkLst>
        </pc:spChg>
        <pc:picChg chg="add mod modCrop">
          <ac:chgData name="Stewart Gale" userId="3647ddd2-6040-41ae-a96d-232c23482af8" providerId="ADAL" clId="{EE46CE8E-D0EC-4C6A-A988-D07AEACF71EC}" dt="2023-09-21T05:34:32.498" v="115" actId="14100"/>
          <ac:picMkLst>
            <pc:docMk/>
            <pc:sldMk cId="3116507459" sldId="270"/>
            <ac:picMk id="5" creationId="{7BDB0EAC-A7B0-390E-1B97-EA023E652C2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1538-4AE1-49EC-BAAC-A29E60E39CF6}" type="datetimeFigureOut">
              <a:rPr lang="en-GB" smtClean="0"/>
              <a:t>21/09/2023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6615E-E0D9-4147-A534-227106110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0187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1538-4AE1-49EC-BAAC-A29E60E39CF6}" type="datetimeFigureOut">
              <a:rPr lang="en-GB" smtClean="0"/>
              <a:t>21/09/2023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6615E-E0D9-4147-A534-227106110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421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1538-4AE1-49EC-BAAC-A29E60E39CF6}" type="datetimeFigureOut">
              <a:rPr lang="en-GB" smtClean="0"/>
              <a:t>21/09/2023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6615E-E0D9-4147-A534-227106110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217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1538-4AE1-49EC-BAAC-A29E60E39CF6}" type="datetimeFigureOut">
              <a:rPr lang="en-GB" smtClean="0"/>
              <a:t>21/09/2023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6615E-E0D9-4147-A534-227106110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664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1538-4AE1-49EC-BAAC-A29E60E39CF6}" type="datetimeFigureOut">
              <a:rPr lang="en-GB" smtClean="0"/>
              <a:t>21/09/2023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6615E-E0D9-4147-A534-227106110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816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1538-4AE1-49EC-BAAC-A29E60E39CF6}" type="datetimeFigureOut">
              <a:rPr lang="en-GB" smtClean="0"/>
              <a:t>21/09/2023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6615E-E0D9-4147-A534-227106110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4621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1538-4AE1-49EC-BAAC-A29E60E39CF6}" type="datetimeFigureOut">
              <a:rPr lang="en-GB" smtClean="0"/>
              <a:t>21/09/2023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6615E-E0D9-4147-A534-227106110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832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1538-4AE1-49EC-BAAC-A29E60E39CF6}" type="datetimeFigureOut">
              <a:rPr lang="en-GB" smtClean="0"/>
              <a:t>21/09/2023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6615E-E0D9-4147-A534-227106110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039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1538-4AE1-49EC-BAAC-A29E60E39CF6}" type="datetimeFigureOut">
              <a:rPr lang="en-GB" smtClean="0"/>
              <a:t>21/09/2023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6615E-E0D9-4147-A534-227106110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1297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1538-4AE1-49EC-BAAC-A29E60E39CF6}" type="datetimeFigureOut">
              <a:rPr lang="en-GB" smtClean="0"/>
              <a:t>21/09/2023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6615E-E0D9-4147-A534-227106110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395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1538-4AE1-49EC-BAAC-A29E60E39CF6}" type="datetimeFigureOut">
              <a:rPr lang="en-GB" smtClean="0"/>
              <a:t>21/09/2023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6615E-E0D9-4147-A534-227106110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4204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71538-4AE1-49EC-BAAC-A29E60E39CF6}" type="datetimeFigureOut">
              <a:rPr lang="en-GB" smtClean="0"/>
              <a:t>21/09/2023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6615E-E0D9-4147-A534-227106110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3114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A7BDB6-04F7-C4CE-8DD5-1075D0B914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14" t="19636" r="17246" b="11030"/>
          <a:stretch/>
        </p:blipFill>
        <p:spPr>
          <a:xfrm>
            <a:off x="94211" y="38793"/>
            <a:ext cx="11931534" cy="682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481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2DD7A5-D8FA-30FB-E620-B35018D50B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37" t="21252" r="16384" b="10545"/>
          <a:stretch/>
        </p:blipFill>
        <p:spPr>
          <a:xfrm>
            <a:off x="149629" y="0"/>
            <a:ext cx="117375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664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DB0EAC-A7B0-390E-1B97-EA023E652C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22" t="21495" r="16761" b="11192"/>
          <a:stretch/>
        </p:blipFill>
        <p:spPr>
          <a:xfrm>
            <a:off x="160711" y="83128"/>
            <a:ext cx="11887201" cy="675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507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84218" y="2062491"/>
            <a:ext cx="832381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312436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697" y="1319486"/>
            <a:ext cx="8056919" cy="500232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8737944" y="3076521"/>
                <a:ext cx="3308733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GB" sz="2400" dirty="0">
                    <a:effectLst/>
                    <a:latin typeface="Cambria" panose="02040503050406030204" pitchFamily="18" charset="0"/>
                    <a:ea typeface="MS Mincho" panose="02020609040205080304" pitchFamily="49" charset="-128"/>
                    <a:cs typeface="Arial" panose="020B0604020202020204" pitchFamily="34" charset="0"/>
                  </a:rPr>
                  <a:t>a.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−3</m:t>
                    </m:r>
                    <m:r>
                      <a:rPr lang="en-GB" sz="2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−3=0</m:t>
                    </m:r>
                  </m:oMath>
                </a14:m>
                <a:endParaRPr lang="en-GB" sz="2400" dirty="0"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𝒙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MS Mincho" panose="02020609040205080304" pitchFamily="49" charset="-128"/>
                    <a:cs typeface="Arial" panose="020B0604020202020204" pitchFamily="34" charset="0"/>
                  </a:rPr>
                  <a:t> = -0.8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𝐚𝐧𝐝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 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𝒙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MS Mincho" panose="02020609040205080304" pitchFamily="49" charset="-128"/>
                    <a:cs typeface="Arial" panose="020B0604020202020204" pitchFamily="34" charset="0"/>
                  </a:rPr>
                  <a:t> = 3.8  </a:t>
                </a:r>
              </a:p>
              <a:p>
                <a:pPr algn="ctr"/>
                <a:endParaRPr lang="en-GB" sz="2400" dirty="0"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en-GB" sz="2400" dirty="0">
                    <a:effectLst/>
                    <a:latin typeface="Cambria" panose="02040503050406030204" pitchFamily="18" charset="0"/>
                    <a:ea typeface="MS Mincho" panose="02020609040205080304" pitchFamily="49" charset="-128"/>
                    <a:cs typeface="Arial" panose="020B0604020202020204" pitchFamily="34" charset="0"/>
                  </a:rPr>
                  <a:t>b.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−3</m:t>
                    </m:r>
                    <m:r>
                      <a:rPr lang="en-GB" sz="2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−3=−4</m:t>
                    </m:r>
                  </m:oMath>
                </a14:m>
                <a:endParaRPr lang="en-GB" sz="2400" dirty="0"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𝒙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MS Mincho" panose="02020609040205080304" pitchFamily="49" charset="-128"/>
                    <a:cs typeface="Arial" panose="020B0604020202020204" pitchFamily="34" charset="0"/>
                  </a:rPr>
                  <a:t> = 0.5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𝐚𝐧𝐝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 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𝒙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MS Mincho" panose="02020609040205080304" pitchFamily="49" charset="-128"/>
                    <a:cs typeface="Arial" panose="020B0604020202020204" pitchFamily="34" charset="0"/>
                  </a:rPr>
                  <a:t> = 2.7 </a:t>
                </a:r>
              </a:p>
              <a:p>
                <a:pPr algn="ctr">
                  <a:spcAft>
                    <a:spcPts val="0"/>
                  </a:spcAft>
                </a:pPr>
                <a:endParaRPr lang="en-GB" sz="2400" dirty="0"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en-GB" sz="2400" dirty="0">
                    <a:effectLst/>
                    <a:latin typeface="Cambria" panose="02040503050406030204" pitchFamily="18" charset="0"/>
                    <a:ea typeface="MS Mincho" panose="02020609040205080304" pitchFamily="49" charset="-128"/>
                    <a:cs typeface="Arial" panose="020B0604020202020204" pitchFamily="34" charset="0"/>
                  </a:rPr>
                  <a:t>c.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−3</m:t>
                    </m:r>
                    <m:r>
                      <a:rPr lang="en-GB" sz="2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−3=2</m:t>
                    </m:r>
                  </m:oMath>
                </a14:m>
                <a:endParaRPr lang="en-GB" sz="2400" dirty="0"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𝒙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MS Mincho" panose="02020609040205080304" pitchFamily="49" charset="-128"/>
                    <a:cs typeface="Arial" panose="020B0604020202020204" pitchFamily="34" charset="0"/>
                  </a:rPr>
                  <a:t> = -1.2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𝐚𝐧𝐝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 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𝒙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MS Mincho" panose="02020609040205080304" pitchFamily="49" charset="-128"/>
                    <a:cs typeface="Arial" panose="020B0604020202020204" pitchFamily="34" charset="0"/>
                  </a:rPr>
                  <a:t> = 4.1 </a:t>
                </a: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7944" y="3076521"/>
                <a:ext cx="3308733" cy="3046988"/>
              </a:xfrm>
              <a:prstGeom prst="rect">
                <a:avLst/>
              </a:prstGeom>
              <a:blipFill>
                <a:blip r:embed="rId3"/>
                <a:stretch>
                  <a:fillRect t="-1600" b="-3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 flipV="1">
            <a:off x="260729" y="4173523"/>
            <a:ext cx="8394853" cy="1101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260728" y="5449643"/>
            <a:ext cx="8394853" cy="1101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233992" y="3535463"/>
            <a:ext cx="8394853" cy="1101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3541733" y="1628627"/>
            <a:ext cx="11017" cy="4494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21415" y="4184540"/>
            <a:ext cx="74914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ABFD0B1-F2E8-CDA5-49FD-78B98C442ED6}"/>
              </a:ext>
            </a:extLst>
          </p:cNvPr>
          <p:cNvSpPr txBox="1"/>
          <p:nvPr/>
        </p:nvSpPr>
        <p:spPr>
          <a:xfrm>
            <a:off x="429697" y="333471"/>
            <a:ext cx="931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Q1.</a:t>
            </a:r>
          </a:p>
        </p:txBody>
      </p:sp>
    </p:spTree>
    <p:extLst>
      <p:ext uri="{BB962C8B-B14F-4D97-AF65-F5344CB8AC3E}">
        <p14:creationId xmlns:p14="http://schemas.microsoft.com/office/powerpoint/2010/main" val="2561535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972" y="1161557"/>
            <a:ext cx="8338894" cy="505462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8786744" y="3001739"/>
                <a:ext cx="3294043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400" dirty="0">
                    <a:effectLst/>
                    <a:latin typeface="Cambria" panose="02040503050406030204" pitchFamily="18" charset="0"/>
                    <a:ea typeface="MS Mincho" panose="02020609040205080304" pitchFamily="49" charset="-128"/>
                    <a:cs typeface="Arial" panose="020B0604020202020204" pitchFamily="34" charset="0"/>
                  </a:rPr>
                  <a:t>a. </a:t>
                </a:r>
                <a14:m>
                  <m:oMath xmlns:m="http://schemas.openxmlformats.org/officeDocument/2006/math">
                    <m:r>
                      <a:rPr lang="en-GB" sz="2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4+4</m:t>
                    </m:r>
                    <m:r>
                      <a:rPr lang="en-GB" sz="2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−</m:t>
                    </m:r>
                    <m:sSup>
                      <m:sSupPr>
                        <m:ctrlPr>
                          <a:rPr lang="en-GB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=0</m:t>
                    </m:r>
                  </m:oMath>
                </a14:m>
                <a:endParaRPr lang="en-GB" sz="2400" i="1" dirty="0">
                  <a:effectLst/>
                  <a:latin typeface="Cambria Math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𝒙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MS Mincho" panose="02020609040205080304" pitchFamily="49" charset="-128"/>
                    <a:cs typeface="Arial" panose="020B0604020202020204" pitchFamily="34" charset="0"/>
                  </a:rPr>
                  <a:t> = -0.8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𝐚𝐧𝐝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 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𝒙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MS Mincho" panose="02020609040205080304" pitchFamily="49" charset="-128"/>
                    <a:cs typeface="Arial" panose="020B0604020202020204" pitchFamily="34" charset="0"/>
                  </a:rPr>
                  <a:t> = 4.9 </a:t>
                </a:r>
              </a:p>
              <a:p>
                <a:pPr algn="ctr">
                  <a:spcAft>
                    <a:spcPts val="0"/>
                  </a:spcAft>
                </a:pPr>
                <a:r>
                  <a:rPr lang="en-GB" sz="2400" dirty="0">
                    <a:effectLst/>
                    <a:latin typeface="Cambria" panose="02040503050406030204" pitchFamily="18" charset="0"/>
                    <a:ea typeface="MS Mincho" panose="02020609040205080304" pitchFamily="49" charset="-128"/>
                    <a:cs typeface="Arial" panose="020B0604020202020204" pitchFamily="34" charset="0"/>
                  </a:rPr>
                  <a:t>	</a:t>
                </a:r>
              </a:p>
              <a:p>
                <a:pPr algn="ctr">
                  <a:spcAft>
                    <a:spcPts val="0"/>
                  </a:spcAft>
                </a:pPr>
                <a:r>
                  <a:rPr lang="en-GB" sz="2400" dirty="0">
                    <a:effectLst/>
                    <a:latin typeface="Cambria" panose="02040503050406030204" pitchFamily="18" charset="0"/>
                    <a:ea typeface="MS Mincho" panose="02020609040205080304" pitchFamily="49" charset="-128"/>
                    <a:cs typeface="Arial" panose="020B0604020202020204" pitchFamily="34" charset="0"/>
                  </a:rPr>
                  <a:t>b. </a:t>
                </a:r>
                <a14:m>
                  <m:oMath xmlns:m="http://schemas.openxmlformats.org/officeDocument/2006/math">
                    <m:r>
                      <a:rPr lang="en-GB" sz="2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4+4</m:t>
                    </m:r>
                    <m:r>
                      <a:rPr lang="en-GB" sz="2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−</m:t>
                    </m:r>
                    <m:sSup>
                      <m:sSupPr>
                        <m:ctrlPr>
                          <a:rPr lang="en-GB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=4</m:t>
                    </m:r>
                  </m:oMath>
                </a14:m>
                <a:endParaRPr lang="en-GB" sz="2400" dirty="0"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𝒙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MS Mincho" panose="02020609040205080304" pitchFamily="49" charset="-128"/>
                    <a:cs typeface="Arial" panose="020B0604020202020204" pitchFamily="34" charset="0"/>
                  </a:rPr>
                  <a:t> = 0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𝐚𝐧𝐝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 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𝒙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MS Mincho" panose="02020609040205080304" pitchFamily="49" charset="-128"/>
                    <a:cs typeface="Arial" panose="020B0604020202020204" pitchFamily="34" charset="0"/>
                  </a:rPr>
                  <a:t> = 4</a:t>
                </a:r>
              </a:p>
              <a:p>
                <a:pPr algn="ctr">
                  <a:spcAft>
                    <a:spcPts val="0"/>
                  </a:spcAft>
                </a:pPr>
                <a:endParaRPr lang="en-GB" sz="2400" dirty="0"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en-GB" sz="2400" dirty="0">
                    <a:effectLst/>
                    <a:latin typeface="Cambria" panose="02040503050406030204" pitchFamily="18" charset="0"/>
                    <a:ea typeface="MS Mincho" panose="02020609040205080304" pitchFamily="49" charset="-128"/>
                    <a:cs typeface="Arial" panose="020B0604020202020204" pitchFamily="34" charset="0"/>
                  </a:rPr>
                  <a:t>c. </a:t>
                </a:r>
                <a14:m>
                  <m:oMath xmlns:m="http://schemas.openxmlformats.org/officeDocument/2006/math">
                    <m:r>
                      <a:rPr lang="en-GB" sz="2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4+4</m:t>
                    </m:r>
                    <m:r>
                      <a:rPr lang="en-GB" sz="2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−</m:t>
                    </m:r>
                    <m:sSup>
                      <m:sSupPr>
                        <m:ctrlPr>
                          <a:rPr lang="en-GB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=</m:t>
                    </m:r>
                    <m:r>
                      <a:rPr lang="en-GB" sz="2400" b="0" i="1" smtClean="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9</m:t>
                    </m:r>
                  </m:oMath>
                </a14:m>
                <a:endParaRPr lang="en-GB" sz="2400" dirty="0"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𝑵𝒐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 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Arial" panose="020B0604020202020204" pitchFamily="34" charset="0"/>
                      </a:rPr>
                      <m:t>𝒔𝒐𝒍𝒖𝒕𝒊𝒐𝒏𝒔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MS Mincho" panose="02020609040205080304" pitchFamily="49" charset="-128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6744" y="3001739"/>
                <a:ext cx="3294043" cy="3046988"/>
              </a:xfrm>
              <a:prstGeom prst="rect">
                <a:avLst/>
              </a:prstGeom>
              <a:blipFill>
                <a:blip r:embed="rId3"/>
                <a:stretch>
                  <a:fillRect t="-1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 flipV="1">
            <a:off x="240094" y="5520284"/>
            <a:ext cx="8394853" cy="1101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262128" y="3659936"/>
            <a:ext cx="8394853" cy="1101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29697" y="1351604"/>
            <a:ext cx="8394853" cy="1101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2851091" y="1291644"/>
            <a:ext cx="11017" cy="48253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13819" y="5520284"/>
            <a:ext cx="7755874" cy="110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516C13C-5C3B-C4F0-60F6-8FD1AA5B42DA}"/>
              </a:ext>
            </a:extLst>
          </p:cNvPr>
          <p:cNvSpPr txBox="1"/>
          <p:nvPr/>
        </p:nvSpPr>
        <p:spPr>
          <a:xfrm>
            <a:off x="429697" y="333471"/>
            <a:ext cx="931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Q2.</a:t>
            </a:r>
          </a:p>
        </p:txBody>
      </p:sp>
    </p:spTree>
    <p:extLst>
      <p:ext uri="{BB962C8B-B14F-4D97-AF65-F5344CB8AC3E}">
        <p14:creationId xmlns:p14="http://schemas.microsoft.com/office/powerpoint/2010/main" val="4057472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2C147A1-C8D9-3418-B0EF-0743E714C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741" y="425206"/>
            <a:ext cx="9279694" cy="600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11EFE5-7CBC-633C-65E8-975701BC65DF}"/>
              </a:ext>
            </a:extLst>
          </p:cNvPr>
          <p:cNvSpPr txBox="1"/>
          <p:nvPr/>
        </p:nvSpPr>
        <p:spPr>
          <a:xfrm>
            <a:off x="371301" y="315884"/>
            <a:ext cx="931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Q3.</a:t>
            </a:r>
          </a:p>
        </p:txBody>
      </p:sp>
    </p:spTree>
    <p:extLst>
      <p:ext uri="{BB962C8B-B14F-4D97-AF65-F5344CB8AC3E}">
        <p14:creationId xmlns:p14="http://schemas.microsoft.com/office/powerpoint/2010/main" val="2058247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4AA6332E-ADFD-1A83-4BEF-5BF41C717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34" y="1369637"/>
            <a:ext cx="11459016" cy="3928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52AF4EA-7ADC-9BE5-B3BA-04F2967F65CF}"/>
              </a:ext>
            </a:extLst>
          </p:cNvPr>
          <p:cNvSpPr txBox="1"/>
          <p:nvPr/>
        </p:nvSpPr>
        <p:spPr>
          <a:xfrm>
            <a:off x="371301" y="315884"/>
            <a:ext cx="931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Q4.</a:t>
            </a:r>
          </a:p>
        </p:txBody>
      </p:sp>
    </p:spTree>
    <p:extLst>
      <p:ext uri="{BB962C8B-B14F-4D97-AF65-F5344CB8AC3E}">
        <p14:creationId xmlns:p14="http://schemas.microsoft.com/office/powerpoint/2010/main" val="1490731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6B3E8B7B-39B4-6AA5-A957-4225DF5D9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103" y="337069"/>
            <a:ext cx="9481919" cy="6183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8949C6-2240-618F-BE63-4BC3E628BA1C}"/>
              </a:ext>
            </a:extLst>
          </p:cNvPr>
          <p:cNvSpPr txBox="1"/>
          <p:nvPr/>
        </p:nvSpPr>
        <p:spPr>
          <a:xfrm>
            <a:off x="371301" y="315884"/>
            <a:ext cx="931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Q5.</a:t>
            </a:r>
          </a:p>
        </p:txBody>
      </p:sp>
    </p:spTree>
    <p:extLst>
      <p:ext uri="{BB962C8B-B14F-4D97-AF65-F5344CB8AC3E}">
        <p14:creationId xmlns:p14="http://schemas.microsoft.com/office/powerpoint/2010/main" val="3278923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39F07CEA-85FE-6D1E-EA82-C5A3EC77E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87" y="1247717"/>
            <a:ext cx="10617164" cy="3351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E3CB4A3-2CF2-517E-E2FB-40188D9D6CEB}"/>
              </a:ext>
            </a:extLst>
          </p:cNvPr>
          <p:cNvSpPr txBox="1"/>
          <p:nvPr/>
        </p:nvSpPr>
        <p:spPr>
          <a:xfrm>
            <a:off x="371301" y="315884"/>
            <a:ext cx="931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Q6.</a:t>
            </a:r>
          </a:p>
        </p:txBody>
      </p:sp>
    </p:spTree>
    <p:extLst>
      <p:ext uri="{BB962C8B-B14F-4D97-AF65-F5344CB8AC3E}">
        <p14:creationId xmlns:p14="http://schemas.microsoft.com/office/powerpoint/2010/main" val="3893508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D24A8435-80D5-9B93-414B-FD928198C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324" y="287671"/>
            <a:ext cx="8899352" cy="6282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73B0221-E502-1DF2-A288-C3C50F669EED}"/>
              </a:ext>
            </a:extLst>
          </p:cNvPr>
          <p:cNvSpPr txBox="1"/>
          <p:nvPr/>
        </p:nvSpPr>
        <p:spPr>
          <a:xfrm>
            <a:off x="371301" y="315884"/>
            <a:ext cx="931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Q7.</a:t>
            </a:r>
          </a:p>
        </p:txBody>
      </p:sp>
    </p:spTree>
    <p:extLst>
      <p:ext uri="{BB962C8B-B14F-4D97-AF65-F5344CB8AC3E}">
        <p14:creationId xmlns:p14="http://schemas.microsoft.com/office/powerpoint/2010/main" val="3687650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107</Words>
  <Application>Microsoft Office PowerPoint</Application>
  <PresentationFormat>Widescreen</PresentationFormat>
  <Paragraphs>24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Cambria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16</cp:revision>
  <dcterms:created xsi:type="dcterms:W3CDTF">2016-02-21T07:34:51Z</dcterms:created>
  <dcterms:modified xsi:type="dcterms:W3CDTF">2023-09-21T05:34:33Z</dcterms:modified>
</cp:coreProperties>
</file>