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5" r:id="rId3"/>
    <p:sldId id="267" r:id="rId4"/>
    <p:sldId id="266" r:id="rId5"/>
    <p:sldId id="268" r:id="rId6"/>
    <p:sldId id="259" r:id="rId7"/>
    <p:sldId id="262" r:id="rId8"/>
    <p:sldId id="260" r:id="rId9"/>
    <p:sldId id="261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51B98A-8B8C-4F93-BB51-B52441623EA1}" v="129" dt="2023-05-03T08:15:50.8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951B98A-8B8C-4F93-BB51-B52441623EA1}"/>
    <pc:docChg chg="undo custSel addSld delSld modSld sldOrd">
      <pc:chgData name="Stewart Gale" userId="3647ddd2-6040-41ae-a96d-232c23482af8" providerId="ADAL" clId="{B951B98A-8B8C-4F93-BB51-B52441623EA1}" dt="2023-05-03T08:21:04.571" v="556"/>
      <pc:docMkLst>
        <pc:docMk/>
      </pc:docMkLst>
      <pc:sldChg chg="del">
        <pc:chgData name="Stewart Gale" userId="3647ddd2-6040-41ae-a96d-232c23482af8" providerId="ADAL" clId="{B951B98A-8B8C-4F93-BB51-B52441623EA1}" dt="2022-01-19T18:15:28.815" v="42" actId="47"/>
        <pc:sldMkLst>
          <pc:docMk/>
          <pc:sldMk cId="360222723" sldId="256"/>
        </pc:sldMkLst>
      </pc:sldChg>
      <pc:sldChg chg="del">
        <pc:chgData name="Stewart Gale" userId="3647ddd2-6040-41ae-a96d-232c23482af8" providerId="ADAL" clId="{B951B98A-8B8C-4F93-BB51-B52441623EA1}" dt="2022-01-19T18:15:28.815" v="42" actId="47"/>
        <pc:sldMkLst>
          <pc:docMk/>
          <pc:sldMk cId="1163273077" sldId="257"/>
        </pc:sldMkLst>
      </pc:sldChg>
      <pc:sldChg chg="del">
        <pc:chgData name="Stewart Gale" userId="3647ddd2-6040-41ae-a96d-232c23482af8" providerId="ADAL" clId="{B951B98A-8B8C-4F93-BB51-B52441623EA1}" dt="2022-01-19T18:15:28.815" v="42" actId="47"/>
        <pc:sldMkLst>
          <pc:docMk/>
          <pc:sldMk cId="3404701389" sldId="258"/>
        </pc:sldMkLst>
      </pc:sldChg>
      <pc:sldChg chg="ord">
        <pc:chgData name="Stewart Gale" userId="3647ddd2-6040-41ae-a96d-232c23482af8" providerId="ADAL" clId="{B951B98A-8B8C-4F93-BB51-B52441623EA1}" dt="2022-01-19T18:16:03.157" v="45"/>
        <pc:sldMkLst>
          <pc:docMk/>
          <pc:sldMk cId="4220757080" sldId="259"/>
        </pc:sldMkLst>
      </pc:sldChg>
      <pc:sldChg chg="delSp modSp mod">
        <pc:chgData name="Stewart Gale" userId="3647ddd2-6040-41ae-a96d-232c23482af8" providerId="ADAL" clId="{B951B98A-8B8C-4F93-BB51-B52441623EA1}" dt="2022-01-20T10:56:49.350" v="542" actId="1076"/>
        <pc:sldMkLst>
          <pc:docMk/>
          <pc:sldMk cId="1180528699" sldId="260"/>
        </pc:sldMkLst>
        <pc:graphicFrameChg chg="mod modGraphic">
          <ac:chgData name="Stewart Gale" userId="3647ddd2-6040-41ae-a96d-232c23482af8" providerId="ADAL" clId="{B951B98A-8B8C-4F93-BB51-B52441623EA1}" dt="2022-01-20T10:56:49.350" v="542" actId="1076"/>
          <ac:graphicFrameMkLst>
            <pc:docMk/>
            <pc:sldMk cId="1180528699" sldId="260"/>
            <ac:graphicFrameMk id="5" creationId="{00000000-0000-0000-0000-000000000000}"/>
          </ac:graphicFrameMkLst>
        </pc:graphicFrameChg>
        <pc:graphicFrameChg chg="del">
          <ac:chgData name="Stewart Gale" userId="3647ddd2-6040-41ae-a96d-232c23482af8" providerId="ADAL" clId="{B951B98A-8B8C-4F93-BB51-B52441623EA1}" dt="2022-01-19T18:13:43.955" v="1" actId="478"/>
          <ac:graphicFrameMkLst>
            <pc:docMk/>
            <pc:sldMk cId="1180528699" sldId="260"/>
            <ac:graphicFrameMk id="6" creationId="{00000000-0000-0000-0000-000000000000}"/>
          </ac:graphicFrameMkLst>
        </pc:graphicFrameChg>
      </pc:sldChg>
      <pc:sldChg chg="delSp modSp mod ord">
        <pc:chgData name="Stewart Gale" userId="3647ddd2-6040-41ae-a96d-232c23482af8" providerId="ADAL" clId="{B951B98A-8B8C-4F93-BB51-B52441623EA1}" dt="2023-05-03T08:20:33.500" v="552"/>
        <pc:sldMkLst>
          <pc:docMk/>
          <pc:sldMk cId="1936389091" sldId="261"/>
        </pc:sldMkLst>
        <pc:graphicFrameChg chg="mod modGraphic">
          <ac:chgData name="Stewart Gale" userId="3647ddd2-6040-41ae-a96d-232c23482af8" providerId="ADAL" clId="{B951B98A-8B8C-4F93-BB51-B52441623EA1}" dt="2022-01-20T10:54:19.680" v="506" actId="207"/>
          <ac:graphicFrameMkLst>
            <pc:docMk/>
            <pc:sldMk cId="1936389091" sldId="261"/>
            <ac:graphicFrameMk id="4" creationId="{00000000-0000-0000-0000-000000000000}"/>
          </ac:graphicFrameMkLst>
        </pc:graphicFrameChg>
        <pc:graphicFrameChg chg="del">
          <ac:chgData name="Stewart Gale" userId="3647ddd2-6040-41ae-a96d-232c23482af8" providerId="ADAL" clId="{B951B98A-8B8C-4F93-BB51-B52441623EA1}" dt="2022-01-19T18:14:37.298" v="19" actId="478"/>
          <ac:graphicFrameMkLst>
            <pc:docMk/>
            <pc:sldMk cId="1936389091" sldId="261"/>
            <ac:graphicFrameMk id="5" creationId="{00000000-0000-0000-0000-000000000000}"/>
          </ac:graphicFrameMkLst>
        </pc:graphicFrameChg>
      </pc:sldChg>
      <pc:sldChg chg="modSp mod ord">
        <pc:chgData name="Stewart Gale" userId="3647ddd2-6040-41ae-a96d-232c23482af8" providerId="ADAL" clId="{B951B98A-8B8C-4F93-BB51-B52441623EA1}" dt="2023-05-03T08:20:23.100" v="550"/>
        <pc:sldMkLst>
          <pc:docMk/>
          <pc:sldMk cId="261188574" sldId="262"/>
        </pc:sldMkLst>
        <pc:graphicFrameChg chg="mod modGraphic">
          <ac:chgData name="Stewart Gale" userId="3647ddd2-6040-41ae-a96d-232c23482af8" providerId="ADAL" clId="{B951B98A-8B8C-4F93-BB51-B52441623EA1}" dt="2022-01-20T10:53:53.299" v="503" actId="207"/>
          <ac:graphicFrameMkLst>
            <pc:docMk/>
            <pc:sldMk cId="261188574" sldId="262"/>
            <ac:graphicFrameMk id="4" creationId="{00000000-0000-0000-0000-000000000000}"/>
          </ac:graphicFrameMkLst>
        </pc:graphicFrameChg>
      </pc:sldChg>
      <pc:sldChg chg="delSp modSp add mod">
        <pc:chgData name="Stewart Gale" userId="3647ddd2-6040-41ae-a96d-232c23482af8" providerId="ADAL" clId="{B951B98A-8B8C-4F93-BB51-B52441623EA1}" dt="2023-05-03T08:15:50.845" v="546" actId="20577"/>
        <pc:sldMkLst>
          <pc:docMk/>
          <pc:sldMk cId="182334769" sldId="263"/>
        </pc:sldMkLst>
        <pc:graphicFrameChg chg="del modGraphic">
          <ac:chgData name="Stewart Gale" userId="3647ddd2-6040-41ae-a96d-232c23482af8" providerId="ADAL" clId="{B951B98A-8B8C-4F93-BB51-B52441623EA1}" dt="2022-01-19T18:13:52.057" v="3" actId="478"/>
          <ac:graphicFrameMkLst>
            <pc:docMk/>
            <pc:sldMk cId="182334769" sldId="263"/>
            <ac:graphicFrameMk id="5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B951B98A-8B8C-4F93-BB51-B52441623EA1}" dt="2023-05-03T08:15:50.845" v="546" actId="20577"/>
          <ac:graphicFrameMkLst>
            <pc:docMk/>
            <pc:sldMk cId="182334769" sldId="263"/>
            <ac:graphicFrameMk id="6" creationId="{00000000-0000-0000-0000-000000000000}"/>
          </ac:graphicFrameMkLst>
        </pc:graphicFrameChg>
      </pc:sldChg>
      <pc:sldChg chg="delSp modSp add mod">
        <pc:chgData name="Stewart Gale" userId="3647ddd2-6040-41ae-a96d-232c23482af8" providerId="ADAL" clId="{B951B98A-8B8C-4F93-BB51-B52441623EA1}" dt="2022-01-20T10:53:33.549" v="501" actId="207"/>
        <pc:sldMkLst>
          <pc:docMk/>
          <pc:sldMk cId="1251908795" sldId="264"/>
        </pc:sldMkLst>
        <pc:graphicFrameChg chg="del">
          <ac:chgData name="Stewart Gale" userId="3647ddd2-6040-41ae-a96d-232c23482af8" providerId="ADAL" clId="{B951B98A-8B8C-4F93-BB51-B52441623EA1}" dt="2022-01-19T18:14:54.866" v="28" actId="478"/>
          <ac:graphicFrameMkLst>
            <pc:docMk/>
            <pc:sldMk cId="1251908795" sldId="264"/>
            <ac:graphicFrameMk id="4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B951B98A-8B8C-4F93-BB51-B52441623EA1}" dt="2022-01-20T10:53:33.549" v="501" actId="207"/>
          <ac:graphicFrameMkLst>
            <pc:docMk/>
            <pc:sldMk cId="1251908795" sldId="264"/>
            <ac:graphicFrameMk id="5" creationId="{00000000-0000-0000-0000-000000000000}"/>
          </ac:graphicFrameMkLst>
        </pc:graphicFrameChg>
      </pc:sldChg>
      <pc:sldChg chg="modSp add mod">
        <pc:chgData name="Stewart Gale" userId="3647ddd2-6040-41ae-a96d-232c23482af8" providerId="ADAL" clId="{B951B98A-8B8C-4F93-BB51-B52441623EA1}" dt="2022-01-20T11:07:17.025" v="543" actId="14734"/>
        <pc:sldMkLst>
          <pc:docMk/>
          <pc:sldMk cId="3102158695" sldId="265"/>
        </pc:sldMkLst>
        <pc:graphicFrameChg chg="mod modGraphic">
          <ac:chgData name="Stewart Gale" userId="3647ddd2-6040-41ae-a96d-232c23482af8" providerId="ADAL" clId="{B951B98A-8B8C-4F93-BB51-B52441623EA1}" dt="2022-01-20T11:07:17.025" v="543" actId="14734"/>
          <ac:graphicFrameMkLst>
            <pc:docMk/>
            <pc:sldMk cId="3102158695" sldId="265"/>
            <ac:graphicFrameMk id="5" creationId="{00000000-0000-0000-0000-000000000000}"/>
          </ac:graphicFrameMkLst>
        </pc:graphicFrameChg>
      </pc:sldChg>
      <pc:sldChg chg="modSp add mod">
        <pc:chgData name="Stewart Gale" userId="3647ddd2-6040-41ae-a96d-232c23482af8" providerId="ADAL" clId="{B951B98A-8B8C-4F93-BB51-B52441623EA1}" dt="2022-01-20T10:55:49.164" v="524" actId="403"/>
        <pc:sldMkLst>
          <pc:docMk/>
          <pc:sldMk cId="1815648463" sldId="266"/>
        </pc:sldMkLst>
        <pc:graphicFrameChg chg="mod modGraphic">
          <ac:chgData name="Stewart Gale" userId="3647ddd2-6040-41ae-a96d-232c23482af8" providerId="ADAL" clId="{B951B98A-8B8C-4F93-BB51-B52441623EA1}" dt="2022-01-20T10:55:49.164" v="524" actId="403"/>
          <ac:graphicFrameMkLst>
            <pc:docMk/>
            <pc:sldMk cId="1815648463" sldId="266"/>
            <ac:graphicFrameMk id="6" creationId="{00000000-0000-0000-0000-000000000000}"/>
          </ac:graphicFrameMkLst>
        </pc:graphicFrameChg>
      </pc:sldChg>
      <pc:sldChg chg="modSp add mod ord">
        <pc:chgData name="Stewart Gale" userId="3647ddd2-6040-41ae-a96d-232c23482af8" providerId="ADAL" clId="{B951B98A-8B8C-4F93-BB51-B52441623EA1}" dt="2023-05-03T08:21:04.571" v="556"/>
        <pc:sldMkLst>
          <pc:docMk/>
          <pc:sldMk cId="385468954" sldId="267"/>
        </pc:sldMkLst>
        <pc:graphicFrameChg chg="mod modGraphic">
          <ac:chgData name="Stewart Gale" userId="3647ddd2-6040-41ae-a96d-232c23482af8" providerId="ADAL" clId="{B951B98A-8B8C-4F93-BB51-B52441623EA1}" dt="2022-01-20T10:56:32.847" v="538" actId="122"/>
          <ac:graphicFrameMkLst>
            <pc:docMk/>
            <pc:sldMk cId="385468954" sldId="267"/>
            <ac:graphicFrameMk id="4" creationId="{00000000-0000-0000-0000-000000000000}"/>
          </ac:graphicFrameMkLst>
        </pc:graphicFrameChg>
      </pc:sldChg>
      <pc:sldChg chg="modSp add mod">
        <pc:chgData name="Stewart Gale" userId="3647ddd2-6040-41ae-a96d-232c23482af8" providerId="ADAL" clId="{B951B98A-8B8C-4F93-BB51-B52441623EA1}" dt="2022-01-20T10:56:28.404" v="537" actId="122"/>
        <pc:sldMkLst>
          <pc:docMk/>
          <pc:sldMk cId="2470013961" sldId="268"/>
        </pc:sldMkLst>
        <pc:graphicFrameChg chg="mod modGraphic">
          <ac:chgData name="Stewart Gale" userId="3647ddd2-6040-41ae-a96d-232c23482af8" providerId="ADAL" clId="{B951B98A-8B8C-4F93-BB51-B52441623EA1}" dt="2022-01-20T10:56:28.404" v="537" actId="122"/>
          <ac:graphicFrameMkLst>
            <pc:docMk/>
            <pc:sldMk cId="2470013961" sldId="268"/>
            <ac:graphicFrameMk id="5" creationId="{00000000-0000-0000-0000-000000000000}"/>
          </ac:graphicFrameMkLst>
        </pc:graphicFrameChg>
      </pc:sldChg>
      <pc:sldChg chg="modSp add mod ord">
        <pc:chgData name="Stewart Gale" userId="3647ddd2-6040-41ae-a96d-232c23482af8" providerId="ADAL" clId="{B951B98A-8B8C-4F93-BB51-B52441623EA1}" dt="2023-05-03T08:20:48.872" v="554"/>
        <pc:sldMkLst>
          <pc:docMk/>
          <pc:sldMk cId="3138432268" sldId="269"/>
        </pc:sldMkLst>
        <pc:graphicFrameChg chg="mod modGraphic">
          <ac:chgData name="Stewart Gale" userId="3647ddd2-6040-41ae-a96d-232c23482af8" providerId="ADAL" clId="{B951B98A-8B8C-4F93-BB51-B52441623EA1}" dt="2022-01-20T10:56:22.822" v="536" actId="122"/>
          <ac:graphicFrameMkLst>
            <pc:docMk/>
            <pc:sldMk cId="3138432268" sldId="269"/>
            <ac:graphicFrameMk id="4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724E-BAFF-4B86-AEF1-E138BCBCFE5A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7E737-C82E-4015-A1C5-857A0DFDCA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804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724E-BAFF-4B86-AEF1-E138BCBCFE5A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7E737-C82E-4015-A1C5-857A0DFDCA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547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724E-BAFF-4B86-AEF1-E138BCBCFE5A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7E737-C82E-4015-A1C5-857A0DFDCA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04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724E-BAFF-4B86-AEF1-E138BCBCFE5A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7E737-C82E-4015-A1C5-857A0DFDCA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057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724E-BAFF-4B86-AEF1-E138BCBCFE5A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7E737-C82E-4015-A1C5-857A0DFDCA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557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724E-BAFF-4B86-AEF1-E138BCBCFE5A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7E737-C82E-4015-A1C5-857A0DFDCA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049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724E-BAFF-4B86-AEF1-E138BCBCFE5A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7E737-C82E-4015-A1C5-857A0DFDCA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791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724E-BAFF-4B86-AEF1-E138BCBCFE5A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7E737-C82E-4015-A1C5-857A0DFDCA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921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724E-BAFF-4B86-AEF1-E138BCBCFE5A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7E737-C82E-4015-A1C5-857A0DFDCA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958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724E-BAFF-4B86-AEF1-E138BCBCFE5A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7E737-C82E-4015-A1C5-857A0DFDCA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6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2724E-BAFF-4B86-AEF1-E138BCBCFE5A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7E737-C82E-4015-A1C5-857A0DFDCA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244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2724E-BAFF-4B86-AEF1-E138BCBCFE5A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7E737-C82E-4015-A1C5-857A0DFDCA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91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751756"/>
              </p:ext>
            </p:extLst>
          </p:nvPr>
        </p:nvGraphicFramePr>
        <p:xfrm>
          <a:off x="409398" y="284009"/>
          <a:ext cx="11373204" cy="6289981"/>
        </p:xfrm>
        <a:graphic>
          <a:graphicData uri="http://schemas.openxmlformats.org/drawingml/2006/table">
            <a:tbl>
              <a:tblPr firstRow="1" firstCol="1" bandRow="1"/>
              <a:tblGrid>
                <a:gridCol w="5188413">
                  <a:extLst>
                    <a:ext uri="{9D8B030D-6E8A-4147-A177-3AD203B41FA5}">
                      <a16:colId xmlns:a16="http://schemas.microsoft.com/office/drawing/2014/main" val="72334748"/>
                    </a:ext>
                  </a:extLst>
                </a:gridCol>
                <a:gridCol w="395207">
                  <a:extLst>
                    <a:ext uri="{9D8B030D-6E8A-4147-A177-3AD203B41FA5}">
                      <a16:colId xmlns:a16="http://schemas.microsoft.com/office/drawing/2014/main" val="1194777956"/>
                    </a:ext>
                  </a:extLst>
                </a:gridCol>
                <a:gridCol w="395207">
                  <a:extLst>
                    <a:ext uri="{9D8B030D-6E8A-4147-A177-3AD203B41FA5}">
                      <a16:colId xmlns:a16="http://schemas.microsoft.com/office/drawing/2014/main" val="2052557280"/>
                    </a:ext>
                  </a:extLst>
                </a:gridCol>
                <a:gridCol w="395207">
                  <a:extLst>
                    <a:ext uri="{9D8B030D-6E8A-4147-A177-3AD203B41FA5}">
                      <a16:colId xmlns:a16="http://schemas.microsoft.com/office/drawing/2014/main" val="3624876905"/>
                    </a:ext>
                  </a:extLst>
                </a:gridCol>
                <a:gridCol w="395207">
                  <a:extLst>
                    <a:ext uri="{9D8B030D-6E8A-4147-A177-3AD203B41FA5}">
                      <a16:colId xmlns:a16="http://schemas.microsoft.com/office/drawing/2014/main" val="2744846950"/>
                    </a:ext>
                  </a:extLst>
                </a:gridCol>
                <a:gridCol w="395207">
                  <a:extLst>
                    <a:ext uri="{9D8B030D-6E8A-4147-A177-3AD203B41FA5}">
                      <a16:colId xmlns:a16="http://schemas.microsoft.com/office/drawing/2014/main" val="2306867823"/>
                    </a:ext>
                  </a:extLst>
                </a:gridCol>
                <a:gridCol w="395207">
                  <a:extLst>
                    <a:ext uri="{9D8B030D-6E8A-4147-A177-3AD203B41FA5}">
                      <a16:colId xmlns:a16="http://schemas.microsoft.com/office/drawing/2014/main" val="2551602664"/>
                    </a:ext>
                  </a:extLst>
                </a:gridCol>
                <a:gridCol w="395207">
                  <a:extLst>
                    <a:ext uri="{9D8B030D-6E8A-4147-A177-3AD203B41FA5}">
                      <a16:colId xmlns:a16="http://schemas.microsoft.com/office/drawing/2014/main" val="1435823237"/>
                    </a:ext>
                  </a:extLst>
                </a:gridCol>
                <a:gridCol w="395207">
                  <a:extLst>
                    <a:ext uri="{9D8B030D-6E8A-4147-A177-3AD203B41FA5}">
                      <a16:colId xmlns:a16="http://schemas.microsoft.com/office/drawing/2014/main" val="1136175995"/>
                    </a:ext>
                  </a:extLst>
                </a:gridCol>
                <a:gridCol w="395207">
                  <a:extLst>
                    <a:ext uri="{9D8B030D-6E8A-4147-A177-3AD203B41FA5}">
                      <a16:colId xmlns:a16="http://schemas.microsoft.com/office/drawing/2014/main" val="1653479978"/>
                    </a:ext>
                  </a:extLst>
                </a:gridCol>
                <a:gridCol w="395207">
                  <a:extLst>
                    <a:ext uri="{9D8B030D-6E8A-4147-A177-3AD203B41FA5}">
                      <a16:colId xmlns:a16="http://schemas.microsoft.com/office/drawing/2014/main" val="814841019"/>
                    </a:ext>
                  </a:extLst>
                </a:gridCol>
                <a:gridCol w="395207">
                  <a:extLst>
                    <a:ext uri="{9D8B030D-6E8A-4147-A177-3AD203B41FA5}">
                      <a16:colId xmlns:a16="http://schemas.microsoft.com/office/drawing/2014/main" val="1492720389"/>
                    </a:ext>
                  </a:extLst>
                </a:gridCol>
                <a:gridCol w="395207">
                  <a:extLst>
                    <a:ext uri="{9D8B030D-6E8A-4147-A177-3AD203B41FA5}">
                      <a16:colId xmlns:a16="http://schemas.microsoft.com/office/drawing/2014/main" val="555123689"/>
                    </a:ext>
                  </a:extLst>
                </a:gridCol>
                <a:gridCol w="395207">
                  <a:extLst>
                    <a:ext uri="{9D8B030D-6E8A-4147-A177-3AD203B41FA5}">
                      <a16:colId xmlns:a16="http://schemas.microsoft.com/office/drawing/2014/main" val="917395018"/>
                    </a:ext>
                  </a:extLst>
                </a:gridCol>
                <a:gridCol w="395207">
                  <a:extLst>
                    <a:ext uri="{9D8B030D-6E8A-4147-A177-3AD203B41FA5}">
                      <a16:colId xmlns:a16="http://schemas.microsoft.com/office/drawing/2014/main" val="4070801383"/>
                    </a:ext>
                  </a:extLst>
                </a:gridCol>
                <a:gridCol w="651893">
                  <a:extLst>
                    <a:ext uri="{9D8B030D-6E8A-4147-A177-3AD203B41FA5}">
                      <a16:colId xmlns:a16="http://schemas.microsoft.com/office/drawing/2014/main" val="2950473641"/>
                    </a:ext>
                  </a:extLst>
                </a:gridCol>
              </a:tblGrid>
              <a:tr h="695514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Term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2nd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3rd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GB" sz="36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</a:t>
                      </a: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570636"/>
                  </a:ext>
                </a:extLst>
              </a:tr>
              <a:tr h="695514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Sequence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4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GB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4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GB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4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en-GB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4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en-GB" sz="4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4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GB" sz="4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668510"/>
                  </a:ext>
                </a:extLst>
              </a:tr>
              <a:tr h="695514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First Difference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3881261"/>
                  </a:ext>
                </a:extLst>
              </a:tr>
              <a:tr h="695514"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Second Difference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689320"/>
                  </a:ext>
                </a:extLst>
              </a:tr>
              <a:tr h="695514">
                <a:tc gridSpan="1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483651"/>
                  </a:ext>
                </a:extLst>
              </a:tr>
              <a:tr h="6955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New Sequence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216189"/>
                  </a:ext>
                </a:extLst>
              </a:tr>
              <a:tr h="6955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Original Sequence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16811"/>
                  </a:ext>
                </a:extLst>
              </a:tr>
              <a:tr h="6955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Difference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820728"/>
                  </a:ext>
                </a:extLst>
              </a:tr>
              <a:tr h="695514">
                <a:tc gridSpan="1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nth term rule for the original sequence: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6992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8432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540871"/>
              </p:ext>
            </p:extLst>
          </p:nvPr>
        </p:nvGraphicFramePr>
        <p:xfrm>
          <a:off x="277091" y="288175"/>
          <a:ext cx="11737571" cy="6306588"/>
        </p:xfrm>
        <a:graphic>
          <a:graphicData uri="http://schemas.openxmlformats.org/drawingml/2006/table">
            <a:tbl>
              <a:tblPr firstRow="1" firstCol="1" bandRow="1"/>
              <a:tblGrid>
                <a:gridCol w="5370778">
                  <a:extLst>
                    <a:ext uri="{9D8B030D-6E8A-4147-A177-3AD203B41FA5}">
                      <a16:colId xmlns:a16="http://schemas.microsoft.com/office/drawing/2014/main" val="2519331826"/>
                    </a:ext>
                  </a:extLst>
                </a:gridCol>
                <a:gridCol w="409097">
                  <a:extLst>
                    <a:ext uri="{9D8B030D-6E8A-4147-A177-3AD203B41FA5}">
                      <a16:colId xmlns:a16="http://schemas.microsoft.com/office/drawing/2014/main" val="3319375265"/>
                    </a:ext>
                  </a:extLst>
                </a:gridCol>
                <a:gridCol w="409097">
                  <a:extLst>
                    <a:ext uri="{9D8B030D-6E8A-4147-A177-3AD203B41FA5}">
                      <a16:colId xmlns:a16="http://schemas.microsoft.com/office/drawing/2014/main" val="3665642682"/>
                    </a:ext>
                  </a:extLst>
                </a:gridCol>
                <a:gridCol w="409097">
                  <a:extLst>
                    <a:ext uri="{9D8B030D-6E8A-4147-A177-3AD203B41FA5}">
                      <a16:colId xmlns:a16="http://schemas.microsoft.com/office/drawing/2014/main" val="3012634205"/>
                    </a:ext>
                  </a:extLst>
                </a:gridCol>
                <a:gridCol w="409097">
                  <a:extLst>
                    <a:ext uri="{9D8B030D-6E8A-4147-A177-3AD203B41FA5}">
                      <a16:colId xmlns:a16="http://schemas.microsoft.com/office/drawing/2014/main" val="941414399"/>
                    </a:ext>
                  </a:extLst>
                </a:gridCol>
                <a:gridCol w="409097">
                  <a:extLst>
                    <a:ext uri="{9D8B030D-6E8A-4147-A177-3AD203B41FA5}">
                      <a16:colId xmlns:a16="http://schemas.microsoft.com/office/drawing/2014/main" val="2356291077"/>
                    </a:ext>
                  </a:extLst>
                </a:gridCol>
                <a:gridCol w="409097">
                  <a:extLst>
                    <a:ext uri="{9D8B030D-6E8A-4147-A177-3AD203B41FA5}">
                      <a16:colId xmlns:a16="http://schemas.microsoft.com/office/drawing/2014/main" val="3512132616"/>
                    </a:ext>
                  </a:extLst>
                </a:gridCol>
                <a:gridCol w="409097">
                  <a:extLst>
                    <a:ext uri="{9D8B030D-6E8A-4147-A177-3AD203B41FA5}">
                      <a16:colId xmlns:a16="http://schemas.microsoft.com/office/drawing/2014/main" val="1714242960"/>
                    </a:ext>
                  </a:extLst>
                </a:gridCol>
                <a:gridCol w="409097">
                  <a:extLst>
                    <a:ext uri="{9D8B030D-6E8A-4147-A177-3AD203B41FA5}">
                      <a16:colId xmlns:a16="http://schemas.microsoft.com/office/drawing/2014/main" val="3668142621"/>
                    </a:ext>
                  </a:extLst>
                </a:gridCol>
                <a:gridCol w="409097">
                  <a:extLst>
                    <a:ext uri="{9D8B030D-6E8A-4147-A177-3AD203B41FA5}">
                      <a16:colId xmlns:a16="http://schemas.microsoft.com/office/drawing/2014/main" val="849891140"/>
                    </a:ext>
                  </a:extLst>
                </a:gridCol>
                <a:gridCol w="409097">
                  <a:extLst>
                    <a:ext uri="{9D8B030D-6E8A-4147-A177-3AD203B41FA5}">
                      <a16:colId xmlns:a16="http://schemas.microsoft.com/office/drawing/2014/main" val="979221879"/>
                    </a:ext>
                  </a:extLst>
                </a:gridCol>
                <a:gridCol w="409097">
                  <a:extLst>
                    <a:ext uri="{9D8B030D-6E8A-4147-A177-3AD203B41FA5}">
                      <a16:colId xmlns:a16="http://schemas.microsoft.com/office/drawing/2014/main" val="350438484"/>
                    </a:ext>
                  </a:extLst>
                </a:gridCol>
                <a:gridCol w="409097">
                  <a:extLst>
                    <a:ext uri="{9D8B030D-6E8A-4147-A177-3AD203B41FA5}">
                      <a16:colId xmlns:a16="http://schemas.microsoft.com/office/drawing/2014/main" val="2323600115"/>
                    </a:ext>
                  </a:extLst>
                </a:gridCol>
                <a:gridCol w="409097">
                  <a:extLst>
                    <a:ext uri="{9D8B030D-6E8A-4147-A177-3AD203B41FA5}">
                      <a16:colId xmlns:a16="http://schemas.microsoft.com/office/drawing/2014/main" val="2834139043"/>
                    </a:ext>
                  </a:extLst>
                </a:gridCol>
                <a:gridCol w="409097">
                  <a:extLst>
                    <a:ext uri="{9D8B030D-6E8A-4147-A177-3AD203B41FA5}">
                      <a16:colId xmlns:a16="http://schemas.microsoft.com/office/drawing/2014/main" val="3168695393"/>
                    </a:ext>
                  </a:extLst>
                </a:gridCol>
                <a:gridCol w="639435">
                  <a:extLst>
                    <a:ext uri="{9D8B030D-6E8A-4147-A177-3AD203B41FA5}">
                      <a16:colId xmlns:a16="http://schemas.microsoft.com/office/drawing/2014/main" val="565809486"/>
                    </a:ext>
                  </a:extLst>
                </a:gridCol>
              </a:tblGrid>
              <a:tr h="691057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Term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2nd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3rd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GB" sz="3200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</a:t>
                      </a:r>
                      <a:endParaRPr lang="en-GB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171976"/>
                  </a:ext>
                </a:extLst>
              </a:tr>
              <a:tr h="705780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Sequence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44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934654"/>
                  </a:ext>
                </a:extLst>
              </a:tr>
              <a:tr h="691057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First Difference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357803"/>
                  </a:ext>
                </a:extLst>
              </a:tr>
              <a:tr h="691057"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Second Difference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727282"/>
                  </a:ext>
                </a:extLst>
              </a:tr>
              <a:tr h="691057">
                <a:tc gridSpan="1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32522"/>
                  </a:ext>
                </a:extLst>
              </a:tr>
              <a:tr h="6910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New Sequence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818757"/>
                  </a:ext>
                </a:extLst>
              </a:tr>
              <a:tr h="6910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Original Sequence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143649"/>
                  </a:ext>
                </a:extLst>
              </a:tr>
              <a:tr h="7634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Difference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978311"/>
                  </a:ext>
                </a:extLst>
              </a:tr>
              <a:tr h="691057">
                <a:tc gridSpan="1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nth term rule for this sequence is: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551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158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065537"/>
              </p:ext>
            </p:extLst>
          </p:nvPr>
        </p:nvGraphicFramePr>
        <p:xfrm>
          <a:off x="401090" y="274181"/>
          <a:ext cx="11389819" cy="6456357"/>
        </p:xfrm>
        <a:graphic>
          <a:graphicData uri="http://schemas.openxmlformats.org/drawingml/2006/table">
            <a:tbl>
              <a:tblPr firstRow="1" firstCol="1" bandRow="1"/>
              <a:tblGrid>
                <a:gridCol w="5174753">
                  <a:extLst>
                    <a:ext uri="{9D8B030D-6E8A-4147-A177-3AD203B41FA5}">
                      <a16:colId xmlns:a16="http://schemas.microsoft.com/office/drawing/2014/main" val="1491192237"/>
                    </a:ext>
                  </a:extLst>
                </a:gridCol>
                <a:gridCol w="394166">
                  <a:extLst>
                    <a:ext uri="{9D8B030D-6E8A-4147-A177-3AD203B41FA5}">
                      <a16:colId xmlns:a16="http://schemas.microsoft.com/office/drawing/2014/main" val="2814850689"/>
                    </a:ext>
                  </a:extLst>
                </a:gridCol>
                <a:gridCol w="394166">
                  <a:extLst>
                    <a:ext uri="{9D8B030D-6E8A-4147-A177-3AD203B41FA5}">
                      <a16:colId xmlns:a16="http://schemas.microsoft.com/office/drawing/2014/main" val="4139544980"/>
                    </a:ext>
                  </a:extLst>
                </a:gridCol>
                <a:gridCol w="394166">
                  <a:extLst>
                    <a:ext uri="{9D8B030D-6E8A-4147-A177-3AD203B41FA5}">
                      <a16:colId xmlns:a16="http://schemas.microsoft.com/office/drawing/2014/main" val="3846065186"/>
                    </a:ext>
                  </a:extLst>
                </a:gridCol>
                <a:gridCol w="394166">
                  <a:extLst>
                    <a:ext uri="{9D8B030D-6E8A-4147-A177-3AD203B41FA5}">
                      <a16:colId xmlns:a16="http://schemas.microsoft.com/office/drawing/2014/main" val="3536311071"/>
                    </a:ext>
                  </a:extLst>
                </a:gridCol>
                <a:gridCol w="394166">
                  <a:extLst>
                    <a:ext uri="{9D8B030D-6E8A-4147-A177-3AD203B41FA5}">
                      <a16:colId xmlns:a16="http://schemas.microsoft.com/office/drawing/2014/main" val="155787442"/>
                    </a:ext>
                  </a:extLst>
                </a:gridCol>
                <a:gridCol w="394166">
                  <a:extLst>
                    <a:ext uri="{9D8B030D-6E8A-4147-A177-3AD203B41FA5}">
                      <a16:colId xmlns:a16="http://schemas.microsoft.com/office/drawing/2014/main" val="862245052"/>
                    </a:ext>
                  </a:extLst>
                </a:gridCol>
                <a:gridCol w="394166">
                  <a:extLst>
                    <a:ext uri="{9D8B030D-6E8A-4147-A177-3AD203B41FA5}">
                      <a16:colId xmlns:a16="http://schemas.microsoft.com/office/drawing/2014/main" val="2590958015"/>
                    </a:ext>
                  </a:extLst>
                </a:gridCol>
                <a:gridCol w="394166">
                  <a:extLst>
                    <a:ext uri="{9D8B030D-6E8A-4147-A177-3AD203B41FA5}">
                      <a16:colId xmlns:a16="http://schemas.microsoft.com/office/drawing/2014/main" val="4210271432"/>
                    </a:ext>
                  </a:extLst>
                </a:gridCol>
                <a:gridCol w="394166">
                  <a:extLst>
                    <a:ext uri="{9D8B030D-6E8A-4147-A177-3AD203B41FA5}">
                      <a16:colId xmlns:a16="http://schemas.microsoft.com/office/drawing/2014/main" val="3516320429"/>
                    </a:ext>
                  </a:extLst>
                </a:gridCol>
                <a:gridCol w="394166">
                  <a:extLst>
                    <a:ext uri="{9D8B030D-6E8A-4147-A177-3AD203B41FA5}">
                      <a16:colId xmlns:a16="http://schemas.microsoft.com/office/drawing/2014/main" val="1985775094"/>
                    </a:ext>
                  </a:extLst>
                </a:gridCol>
                <a:gridCol w="394166">
                  <a:extLst>
                    <a:ext uri="{9D8B030D-6E8A-4147-A177-3AD203B41FA5}">
                      <a16:colId xmlns:a16="http://schemas.microsoft.com/office/drawing/2014/main" val="57306811"/>
                    </a:ext>
                  </a:extLst>
                </a:gridCol>
                <a:gridCol w="394166">
                  <a:extLst>
                    <a:ext uri="{9D8B030D-6E8A-4147-A177-3AD203B41FA5}">
                      <a16:colId xmlns:a16="http://schemas.microsoft.com/office/drawing/2014/main" val="1310268764"/>
                    </a:ext>
                  </a:extLst>
                </a:gridCol>
                <a:gridCol w="394166">
                  <a:extLst>
                    <a:ext uri="{9D8B030D-6E8A-4147-A177-3AD203B41FA5}">
                      <a16:colId xmlns:a16="http://schemas.microsoft.com/office/drawing/2014/main" val="3324548578"/>
                    </a:ext>
                  </a:extLst>
                </a:gridCol>
                <a:gridCol w="394166">
                  <a:extLst>
                    <a:ext uri="{9D8B030D-6E8A-4147-A177-3AD203B41FA5}">
                      <a16:colId xmlns:a16="http://schemas.microsoft.com/office/drawing/2014/main" val="3341626600"/>
                    </a:ext>
                  </a:extLst>
                </a:gridCol>
                <a:gridCol w="696742">
                  <a:extLst>
                    <a:ext uri="{9D8B030D-6E8A-4147-A177-3AD203B41FA5}">
                      <a16:colId xmlns:a16="http://schemas.microsoft.com/office/drawing/2014/main" val="1374822480"/>
                    </a:ext>
                  </a:extLst>
                </a:gridCol>
              </a:tblGrid>
              <a:tr h="717373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Term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2nd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3rd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GB" sz="4000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031055"/>
                  </a:ext>
                </a:extLst>
              </a:tr>
              <a:tr h="717373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Sequence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89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754195"/>
                  </a:ext>
                </a:extLst>
              </a:tr>
              <a:tr h="717373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First Difference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408444"/>
                  </a:ext>
                </a:extLst>
              </a:tr>
              <a:tr h="717373"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Second Difference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666614"/>
                  </a:ext>
                </a:extLst>
              </a:tr>
              <a:tr h="717373">
                <a:tc gridSpan="1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720890"/>
                  </a:ext>
                </a:extLst>
              </a:tr>
              <a:tr h="7173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New Sequence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383424"/>
                  </a:ext>
                </a:extLst>
              </a:tr>
              <a:tr h="7173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Original Sequence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045624"/>
                  </a:ext>
                </a:extLst>
              </a:tr>
              <a:tr h="7173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Difference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026837"/>
                  </a:ext>
                </a:extLst>
              </a:tr>
              <a:tr h="717373">
                <a:tc gridSpan="1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nth term rule for the original sequence: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210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468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379236"/>
              </p:ext>
            </p:extLst>
          </p:nvPr>
        </p:nvGraphicFramePr>
        <p:xfrm>
          <a:off x="371299" y="354677"/>
          <a:ext cx="11449401" cy="5974083"/>
        </p:xfrm>
        <a:graphic>
          <a:graphicData uri="http://schemas.openxmlformats.org/drawingml/2006/table">
            <a:tbl>
              <a:tblPr firstRow="1" firstCol="1" bandRow="1"/>
              <a:tblGrid>
                <a:gridCol w="5226051">
                  <a:extLst>
                    <a:ext uri="{9D8B030D-6E8A-4147-A177-3AD203B41FA5}">
                      <a16:colId xmlns:a16="http://schemas.microsoft.com/office/drawing/2014/main" val="4278924131"/>
                    </a:ext>
                  </a:extLst>
                </a:gridCol>
                <a:gridCol w="398074">
                  <a:extLst>
                    <a:ext uri="{9D8B030D-6E8A-4147-A177-3AD203B41FA5}">
                      <a16:colId xmlns:a16="http://schemas.microsoft.com/office/drawing/2014/main" val="237524297"/>
                    </a:ext>
                  </a:extLst>
                </a:gridCol>
                <a:gridCol w="398074">
                  <a:extLst>
                    <a:ext uri="{9D8B030D-6E8A-4147-A177-3AD203B41FA5}">
                      <a16:colId xmlns:a16="http://schemas.microsoft.com/office/drawing/2014/main" val="2777955035"/>
                    </a:ext>
                  </a:extLst>
                </a:gridCol>
                <a:gridCol w="398074">
                  <a:extLst>
                    <a:ext uri="{9D8B030D-6E8A-4147-A177-3AD203B41FA5}">
                      <a16:colId xmlns:a16="http://schemas.microsoft.com/office/drawing/2014/main" val="102379745"/>
                    </a:ext>
                  </a:extLst>
                </a:gridCol>
                <a:gridCol w="398074">
                  <a:extLst>
                    <a:ext uri="{9D8B030D-6E8A-4147-A177-3AD203B41FA5}">
                      <a16:colId xmlns:a16="http://schemas.microsoft.com/office/drawing/2014/main" val="3646127567"/>
                    </a:ext>
                  </a:extLst>
                </a:gridCol>
                <a:gridCol w="398074">
                  <a:extLst>
                    <a:ext uri="{9D8B030D-6E8A-4147-A177-3AD203B41FA5}">
                      <a16:colId xmlns:a16="http://schemas.microsoft.com/office/drawing/2014/main" val="1081959859"/>
                    </a:ext>
                  </a:extLst>
                </a:gridCol>
                <a:gridCol w="398074">
                  <a:extLst>
                    <a:ext uri="{9D8B030D-6E8A-4147-A177-3AD203B41FA5}">
                      <a16:colId xmlns:a16="http://schemas.microsoft.com/office/drawing/2014/main" val="3888073366"/>
                    </a:ext>
                  </a:extLst>
                </a:gridCol>
                <a:gridCol w="398074">
                  <a:extLst>
                    <a:ext uri="{9D8B030D-6E8A-4147-A177-3AD203B41FA5}">
                      <a16:colId xmlns:a16="http://schemas.microsoft.com/office/drawing/2014/main" val="3019577808"/>
                    </a:ext>
                  </a:extLst>
                </a:gridCol>
                <a:gridCol w="398074">
                  <a:extLst>
                    <a:ext uri="{9D8B030D-6E8A-4147-A177-3AD203B41FA5}">
                      <a16:colId xmlns:a16="http://schemas.microsoft.com/office/drawing/2014/main" val="2990333037"/>
                    </a:ext>
                  </a:extLst>
                </a:gridCol>
                <a:gridCol w="398074">
                  <a:extLst>
                    <a:ext uri="{9D8B030D-6E8A-4147-A177-3AD203B41FA5}">
                      <a16:colId xmlns:a16="http://schemas.microsoft.com/office/drawing/2014/main" val="72527047"/>
                    </a:ext>
                  </a:extLst>
                </a:gridCol>
                <a:gridCol w="398074">
                  <a:extLst>
                    <a:ext uri="{9D8B030D-6E8A-4147-A177-3AD203B41FA5}">
                      <a16:colId xmlns:a16="http://schemas.microsoft.com/office/drawing/2014/main" val="2734455117"/>
                    </a:ext>
                  </a:extLst>
                </a:gridCol>
                <a:gridCol w="398074">
                  <a:extLst>
                    <a:ext uri="{9D8B030D-6E8A-4147-A177-3AD203B41FA5}">
                      <a16:colId xmlns:a16="http://schemas.microsoft.com/office/drawing/2014/main" val="142203053"/>
                    </a:ext>
                  </a:extLst>
                </a:gridCol>
                <a:gridCol w="398074">
                  <a:extLst>
                    <a:ext uri="{9D8B030D-6E8A-4147-A177-3AD203B41FA5}">
                      <a16:colId xmlns:a16="http://schemas.microsoft.com/office/drawing/2014/main" val="3453148155"/>
                    </a:ext>
                  </a:extLst>
                </a:gridCol>
                <a:gridCol w="398074">
                  <a:extLst>
                    <a:ext uri="{9D8B030D-6E8A-4147-A177-3AD203B41FA5}">
                      <a16:colId xmlns:a16="http://schemas.microsoft.com/office/drawing/2014/main" val="1953708251"/>
                    </a:ext>
                  </a:extLst>
                </a:gridCol>
                <a:gridCol w="398074">
                  <a:extLst>
                    <a:ext uri="{9D8B030D-6E8A-4147-A177-3AD203B41FA5}">
                      <a16:colId xmlns:a16="http://schemas.microsoft.com/office/drawing/2014/main" val="1646226557"/>
                    </a:ext>
                  </a:extLst>
                </a:gridCol>
                <a:gridCol w="650314">
                  <a:extLst>
                    <a:ext uri="{9D8B030D-6E8A-4147-A177-3AD203B41FA5}">
                      <a16:colId xmlns:a16="http://schemas.microsoft.com/office/drawing/2014/main" val="2251935391"/>
                    </a:ext>
                  </a:extLst>
                </a:gridCol>
              </a:tblGrid>
              <a:tr h="663787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Term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2nd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3rd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GB" sz="3600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</a:t>
                      </a:r>
                      <a:endParaRPr lang="en-GB" sz="3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369762"/>
                  </a:ext>
                </a:extLst>
              </a:tr>
              <a:tr h="663787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Sequence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-3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786555"/>
                  </a:ext>
                </a:extLst>
              </a:tr>
              <a:tr h="663787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First Difference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954981"/>
                  </a:ext>
                </a:extLst>
              </a:tr>
              <a:tr h="663787"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Second Difference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26119"/>
                  </a:ext>
                </a:extLst>
              </a:tr>
              <a:tr h="663787">
                <a:tc gridSpan="1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610212"/>
                  </a:ext>
                </a:extLst>
              </a:tr>
              <a:tr h="6637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New Sequence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582439"/>
                  </a:ext>
                </a:extLst>
              </a:tr>
              <a:tr h="6637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Original Sequence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710889"/>
                  </a:ext>
                </a:extLst>
              </a:tr>
              <a:tr h="6637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Difference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70944"/>
                  </a:ext>
                </a:extLst>
              </a:tr>
              <a:tr h="663787">
                <a:tc gridSpan="1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nth term rule for this sequence is: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0873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5648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29295"/>
              </p:ext>
            </p:extLst>
          </p:nvPr>
        </p:nvGraphicFramePr>
        <p:xfrm>
          <a:off x="317965" y="312974"/>
          <a:ext cx="11563688" cy="6320583"/>
        </p:xfrm>
        <a:graphic>
          <a:graphicData uri="http://schemas.openxmlformats.org/drawingml/2006/table">
            <a:tbl>
              <a:tblPr firstRow="1" firstCol="1" bandRow="1"/>
              <a:tblGrid>
                <a:gridCol w="5163928">
                  <a:extLst>
                    <a:ext uri="{9D8B030D-6E8A-4147-A177-3AD203B41FA5}">
                      <a16:colId xmlns:a16="http://schemas.microsoft.com/office/drawing/2014/main" val="3151538920"/>
                    </a:ext>
                  </a:extLst>
                </a:gridCol>
                <a:gridCol w="393340">
                  <a:extLst>
                    <a:ext uri="{9D8B030D-6E8A-4147-A177-3AD203B41FA5}">
                      <a16:colId xmlns:a16="http://schemas.microsoft.com/office/drawing/2014/main" val="3287904735"/>
                    </a:ext>
                  </a:extLst>
                </a:gridCol>
                <a:gridCol w="393340">
                  <a:extLst>
                    <a:ext uri="{9D8B030D-6E8A-4147-A177-3AD203B41FA5}">
                      <a16:colId xmlns:a16="http://schemas.microsoft.com/office/drawing/2014/main" val="58418885"/>
                    </a:ext>
                  </a:extLst>
                </a:gridCol>
                <a:gridCol w="393340">
                  <a:extLst>
                    <a:ext uri="{9D8B030D-6E8A-4147-A177-3AD203B41FA5}">
                      <a16:colId xmlns:a16="http://schemas.microsoft.com/office/drawing/2014/main" val="3926287967"/>
                    </a:ext>
                  </a:extLst>
                </a:gridCol>
                <a:gridCol w="393340">
                  <a:extLst>
                    <a:ext uri="{9D8B030D-6E8A-4147-A177-3AD203B41FA5}">
                      <a16:colId xmlns:a16="http://schemas.microsoft.com/office/drawing/2014/main" val="2723478607"/>
                    </a:ext>
                  </a:extLst>
                </a:gridCol>
                <a:gridCol w="393340">
                  <a:extLst>
                    <a:ext uri="{9D8B030D-6E8A-4147-A177-3AD203B41FA5}">
                      <a16:colId xmlns:a16="http://schemas.microsoft.com/office/drawing/2014/main" val="4285533187"/>
                    </a:ext>
                  </a:extLst>
                </a:gridCol>
                <a:gridCol w="393340">
                  <a:extLst>
                    <a:ext uri="{9D8B030D-6E8A-4147-A177-3AD203B41FA5}">
                      <a16:colId xmlns:a16="http://schemas.microsoft.com/office/drawing/2014/main" val="414732856"/>
                    </a:ext>
                  </a:extLst>
                </a:gridCol>
                <a:gridCol w="393340">
                  <a:extLst>
                    <a:ext uri="{9D8B030D-6E8A-4147-A177-3AD203B41FA5}">
                      <a16:colId xmlns:a16="http://schemas.microsoft.com/office/drawing/2014/main" val="3944329067"/>
                    </a:ext>
                  </a:extLst>
                </a:gridCol>
                <a:gridCol w="393340">
                  <a:extLst>
                    <a:ext uri="{9D8B030D-6E8A-4147-A177-3AD203B41FA5}">
                      <a16:colId xmlns:a16="http://schemas.microsoft.com/office/drawing/2014/main" val="3890028646"/>
                    </a:ext>
                  </a:extLst>
                </a:gridCol>
                <a:gridCol w="393340">
                  <a:extLst>
                    <a:ext uri="{9D8B030D-6E8A-4147-A177-3AD203B41FA5}">
                      <a16:colId xmlns:a16="http://schemas.microsoft.com/office/drawing/2014/main" val="3136471935"/>
                    </a:ext>
                  </a:extLst>
                </a:gridCol>
                <a:gridCol w="393340">
                  <a:extLst>
                    <a:ext uri="{9D8B030D-6E8A-4147-A177-3AD203B41FA5}">
                      <a16:colId xmlns:a16="http://schemas.microsoft.com/office/drawing/2014/main" val="570899805"/>
                    </a:ext>
                  </a:extLst>
                </a:gridCol>
                <a:gridCol w="393340">
                  <a:extLst>
                    <a:ext uri="{9D8B030D-6E8A-4147-A177-3AD203B41FA5}">
                      <a16:colId xmlns:a16="http://schemas.microsoft.com/office/drawing/2014/main" val="707778056"/>
                    </a:ext>
                  </a:extLst>
                </a:gridCol>
                <a:gridCol w="393340">
                  <a:extLst>
                    <a:ext uri="{9D8B030D-6E8A-4147-A177-3AD203B41FA5}">
                      <a16:colId xmlns:a16="http://schemas.microsoft.com/office/drawing/2014/main" val="788148685"/>
                    </a:ext>
                  </a:extLst>
                </a:gridCol>
                <a:gridCol w="393340">
                  <a:extLst>
                    <a:ext uri="{9D8B030D-6E8A-4147-A177-3AD203B41FA5}">
                      <a16:colId xmlns:a16="http://schemas.microsoft.com/office/drawing/2014/main" val="3681339232"/>
                    </a:ext>
                  </a:extLst>
                </a:gridCol>
                <a:gridCol w="393340">
                  <a:extLst>
                    <a:ext uri="{9D8B030D-6E8A-4147-A177-3AD203B41FA5}">
                      <a16:colId xmlns:a16="http://schemas.microsoft.com/office/drawing/2014/main" val="2398274680"/>
                    </a:ext>
                  </a:extLst>
                </a:gridCol>
                <a:gridCol w="893000">
                  <a:extLst>
                    <a:ext uri="{9D8B030D-6E8A-4147-A177-3AD203B41FA5}">
                      <a16:colId xmlns:a16="http://schemas.microsoft.com/office/drawing/2014/main" val="2863349773"/>
                    </a:ext>
                  </a:extLst>
                </a:gridCol>
              </a:tblGrid>
              <a:tr h="702287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Term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2nd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3rd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GB" sz="4000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189048"/>
                  </a:ext>
                </a:extLst>
              </a:tr>
              <a:tr h="702287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Sequence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5.5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13.5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GB" sz="4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25.5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723455"/>
                  </a:ext>
                </a:extLst>
              </a:tr>
              <a:tr h="702287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First Difference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8315279"/>
                  </a:ext>
                </a:extLst>
              </a:tr>
              <a:tr h="702287"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Second Difference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769168"/>
                  </a:ext>
                </a:extLst>
              </a:tr>
              <a:tr h="702287">
                <a:tc gridSpan="1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39506"/>
                  </a:ext>
                </a:extLst>
              </a:tr>
              <a:tr h="7022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New Sequence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032284"/>
                  </a:ext>
                </a:extLst>
              </a:tr>
              <a:tr h="7022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Original Sequence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356147"/>
                  </a:ext>
                </a:extLst>
              </a:tr>
              <a:tr h="7022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Difference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059700"/>
                  </a:ext>
                </a:extLst>
              </a:tr>
              <a:tr h="702287">
                <a:tc gridSpan="1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nth term rule for the original sequence: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804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0013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01339" y="2105891"/>
            <a:ext cx="92105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220757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20734768"/>
                  </p:ext>
                </p:extLst>
              </p:nvPr>
            </p:nvGraphicFramePr>
            <p:xfrm>
              <a:off x="325579" y="362920"/>
              <a:ext cx="11351038" cy="621522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5190196">
                      <a:extLst>
                        <a:ext uri="{9D8B030D-6E8A-4147-A177-3AD203B41FA5}">
                          <a16:colId xmlns:a16="http://schemas.microsoft.com/office/drawing/2014/main" val="72334748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1194777956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2052557280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3624876905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2744846950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2306867823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2551602664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1435823237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1136175995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1653479978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814841019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1492720389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555123689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917395018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4070801383"/>
                        </a:ext>
                      </a:extLst>
                    </a:gridCol>
                    <a:gridCol w="626040">
                      <a:extLst>
                        <a:ext uri="{9D8B030D-6E8A-4147-A177-3AD203B41FA5}">
                          <a16:colId xmlns:a16="http://schemas.microsoft.com/office/drawing/2014/main" val="2950473641"/>
                        </a:ext>
                      </a:extLst>
                    </a:gridCol>
                  </a:tblGrid>
                  <a:tr h="690580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Term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1st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2nd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3rd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4th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  <a:r>
                            <a:rPr lang="en-GB" sz="3600" baseline="30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</a:t>
                          </a:r>
                          <a:endParaRPr lang="en-GB" sz="3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08570636"/>
                      </a:ext>
                    </a:extLst>
                  </a:tr>
                  <a:tr h="690580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8668510"/>
                      </a:ext>
                    </a:extLst>
                  </a:tr>
                  <a:tr h="690580"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First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  <a:endParaRPr lang="en-GB" sz="3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</a:t>
                          </a:r>
                          <a:endParaRPr lang="en-GB" sz="3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16</a:t>
                          </a:r>
                          <a:endParaRPr lang="en-GB" sz="3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20</a:t>
                          </a:r>
                          <a:endParaRPr lang="en-GB" sz="3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3881261"/>
                      </a:ext>
                    </a:extLst>
                  </a:tr>
                  <a:tr h="690580">
                    <a:tc gridSpan="4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Second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  <a:endParaRPr lang="en-GB" sz="3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  <a:endParaRPr lang="en-GB" sz="3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  <a:endParaRPr lang="en-GB" sz="3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00689320"/>
                      </a:ext>
                    </a:extLst>
                  </a:tr>
                  <a:tr h="690580">
                    <a:tc gridSpan="16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 </a:t>
                          </a:r>
                          <a:r>
                            <a:rPr lang="en-GB" sz="28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36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36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𝒏</m:t>
                                  </m:r>
                                </m:e>
                                <m:sup>
                                  <m:r>
                                    <a:rPr lang="en-US" sz="36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en-GB" sz="28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1483651"/>
                      </a:ext>
                    </a:extLst>
                  </a:tr>
                  <a:tr h="69058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New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32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50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7216189"/>
                      </a:ext>
                    </a:extLst>
                  </a:tr>
                  <a:tr h="69058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Original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40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60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816811"/>
                      </a:ext>
                    </a:extLst>
                  </a:tr>
                  <a:tr h="69058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Difference 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49820728"/>
                      </a:ext>
                    </a:extLst>
                  </a:tr>
                  <a:tr h="690580">
                    <a:tc gridSpan="16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nth term rule for the original sequence: </a:t>
                          </a:r>
                          <a:r>
                            <a:rPr lang="en-GB" sz="28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𝒏</m:t>
                                  </m:r>
                                </m:e>
                                <m:sup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4000" b="1" i="1" smtClean="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𝒏</m:t>
                              </m:r>
                            </m:oMath>
                          </a14:m>
                          <a:endParaRPr lang="en-GB" sz="28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069925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20734768"/>
                  </p:ext>
                </p:extLst>
              </p:nvPr>
            </p:nvGraphicFramePr>
            <p:xfrm>
              <a:off x="325579" y="362920"/>
              <a:ext cx="11351038" cy="621522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5190196">
                      <a:extLst>
                        <a:ext uri="{9D8B030D-6E8A-4147-A177-3AD203B41FA5}">
                          <a16:colId xmlns:a16="http://schemas.microsoft.com/office/drawing/2014/main" val="72334748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1194777956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2052557280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3624876905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2744846950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2306867823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2551602664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1435823237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1136175995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1653479978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814841019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1492720389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555123689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917395018"/>
                        </a:ext>
                      </a:extLst>
                    </a:gridCol>
                    <a:gridCol w="395343">
                      <a:extLst>
                        <a:ext uri="{9D8B030D-6E8A-4147-A177-3AD203B41FA5}">
                          <a16:colId xmlns:a16="http://schemas.microsoft.com/office/drawing/2014/main" val="4070801383"/>
                        </a:ext>
                      </a:extLst>
                    </a:gridCol>
                    <a:gridCol w="626040">
                      <a:extLst>
                        <a:ext uri="{9D8B030D-6E8A-4147-A177-3AD203B41FA5}">
                          <a16:colId xmlns:a16="http://schemas.microsoft.com/office/drawing/2014/main" val="2950473641"/>
                        </a:ext>
                      </a:extLst>
                    </a:gridCol>
                  </a:tblGrid>
                  <a:tr h="690580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Term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1st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2nd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3rd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4th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  <a:r>
                            <a:rPr lang="en-GB" sz="3600" baseline="30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</a:t>
                          </a:r>
                          <a:endParaRPr lang="en-GB" sz="3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08570636"/>
                      </a:ext>
                    </a:extLst>
                  </a:tr>
                  <a:tr h="690580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8668510"/>
                      </a:ext>
                    </a:extLst>
                  </a:tr>
                  <a:tr h="690580"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First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  <a:endParaRPr lang="en-GB" sz="3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</a:t>
                          </a:r>
                          <a:endParaRPr lang="en-GB" sz="3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16</a:t>
                          </a:r>
                          <a:endParaRPr lang="en-GB" sz="3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20</a:t>
                          </a:r>
                          <a:endParaRPr lang="en-GB" sz="3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3881261"/>
                      </a:ext>
                    </a:extLst>
                  </a:tr>
                  <a:tr h="690580">
                    <a:tc gridSpan="4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Second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  <a:endParaRPr lang="en-GB" sz="3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  <a:endParaRPr lang="en-GB" sz="3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  <a:endParaRPr lang="en-GB" sz="3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00689320"/>
                      </a:ext>
                    </a:extLst>
                  </a:tr>
                  <a:tr h="690580">
                    <a:tc gridSpan="16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" t="-414159" r="-107" b="-43628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51483651"/>
                      </a:ext>
                    </a:extLst>
                  </a:tr>
                  <a:tr h="69058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New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32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50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67216189"/>
                      </a:ext>
                    </a:extLst>
                  </a:tr>
                  <a:tr h="69058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Original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40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60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816811"/>
                      </a:ext>
                    </a:extLst>
                  </a:tr>
                  <a:tr h="69058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Difference 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49820728"/>
                      </a:ext>
                    </a:extLst>
                  </a:tr>
                  <a:tr h="690580">
                    <a:tc gridSpan="16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4" t="-815929" r="-107" b="-3451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069925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1188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5976076"/>
                  </p:ext>
                </p:extLst>
              </p:nvPr>
            </p:nvGraphicFramePr>
            <p:xfrm>
              <a:off x="553491" y="341098"/>
              <a:ext cx="11085017" cy="617580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5120541">
                      <a:extLst>
                        <a:ext uri="{9D8B030D-6E8A-4147-A177-3AD203B41FA5}">
                          <a16:colId xmlns:a16="http://schemas.microsoft.com/office/drawing/2014/main" val="2519331826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3319375265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3665642682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3012634205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941414399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2356291077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3512132616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1714242960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3668142621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849891140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979221879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350438484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2323600115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2834139043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3168695393"/>
                        </a:ext>
                      </a:extLst>
                    </a:gridCol>
                    <a:gridCol w="503972">
                      <a:extLst>
                        <a:ext uri="{9D8B030D-6E8A-4147-A177-3AD203B41FA5}">
                          <a16:colId xmlns:a16="http://schemas.microsoft.com/office/drawing/2014/main" val="565809486"/>
                        </a:ext>
                      </a:extLst>
                    </a:gridCol>
                  </a:tblGrid>
                  <a:tr h="667370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Term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1st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2nd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3rd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4th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  <a:r>
                            <a:rPr lang="en-GB" sz="3200" baseline="30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</a:t>
                          </a:r>
                          <a:endParaRPr lang="en-GB" sz="3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93171976"/>
                      </a:ext>
                    </a:extLst>
                  </a:tr>
                  <a:tr h="667370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4934654"/>
                      </a:ext>
                    </a:extLst>
                  </a:tr>
                  <a:tr h="667370"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First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44357803"/>
                      </a:ext>
                    </a:extLst>
                  </a:tr>
                  <a:tr h="667370">
                    <a:tc gridSpan="4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Second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  <a:endParaRPr lang="en-GB" sz="3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5727282"/>
                      </a:ext>
                    </a:extLst>
                  </a:tr>
                  <a:tr h="689328">
                    <a:tc gridSpan="16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𝒏</m:t>
                                  </m:r>
                                </m:e>
                                <m:sup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en-GB" sz="32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432522"/>
                      </a:ext>
                    </a:extLst>
                  </a:tr>
                  <a:tr h="66737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New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32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50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43818757"/>
                      </a:ext>
                    </a:extLst>
                  </a:tr>
                  <a:tr h="66737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Original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44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64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51143649"/>
                      </a:ext>
                    </a:extLst>
                  </a:tr>
                  <a:tr h="73724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Difference 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5978311"/>
                      </a:ext>
                    </a:extLst>
                  </a:tr>
                  <a:tr h="745013">
                    <a:tc gridSpan="16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nth term rule for this sequence is:  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4400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400" b="0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  <m:r>
                                    <a:rPr lang="en-US" sz="4400" b="0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sz="4400" b="0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44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+ </a:t>
                          </a:r>
                          <a:r>
                            <a:rPr lang="en-GB" sz="44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2n + 4</a:t>
                          </a:r>
                          <a:endParaRPr lang="en-GB" sz="3200" dirty="0">
                            <a:solidFill>
                              <a:srgbClr val="0070C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415514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5976076"/>
                  </p:ext>
                </p:extLst>
              </p:nvPr>
            </p:nvGraphicFramePr>
            <p:xfrm>
              <a:off x="553491" y="341098"/>
              <a:ext cx="11085017" cy="617580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5120541">
                      <a:extLst>
                        <a:ext uri="{9D8B030D-6E8A-4147-A177-3AD203B41FA5}">
                          <a16:colId xmlns:a16="http://schemas.microsoft.com/office/drawing/2014/main" val="2519331826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3319375265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3665642682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3012634205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941414399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2356291077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3512132616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1714242960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3668142621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849891140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979221879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350438484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2323600115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2834139043"/>
                        </a:ext>
                      </a:extLst>
                    </a:gridCol>
                    <a:gridCol w="390036">
                      <a:extLst>
                        <a:ext uri="{9D8B030D-6E8A-4147-A177-3AD203B41FA5}">
                          <a16:colId xmlns:a16="http://schemas.microsoft.com/office/drawing/2014/main" val="3168695393"/>
                        </a:ext>
                      </a:extLst>
                    </a:gridCol>
                    <a:gridCol w="503972">
                      <a:extLst>
                        <a:ext uri="{9D8B030D-6E8A-4147-A177-3AD203B41FA5}">
                          <a16:colId xmlns:a16="http://schemas.microsoft.com/office/drawing/2014/main" val="565809486"/>
                        </a:ext>
                      </a:extLst>
                    </a:gridCol>
                  </a:tblGrid>
                  <a:tr h="667370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Term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1st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2nd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3rd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4th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  <a:r>
                            <a:rPr lang="en-GB" sz="3200" baseline="30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</a:t>
                          </a:r>
                          <a:endParaRPr lang="en-GB" sz="32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93171976"/>
                      </a:ext>
                    </a:extLst>
                  </a:tr>
                  <a:tr h="667370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4934654"/>
                      </a:ext>
                    </a:extLst>
                  </a:tr>
                  <a:tr h="667370"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First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marL="68580" marR="68580" marT="0" marB="0"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44357803"/>
                      </a:ext>
                    </a:extLst>
                  </a:tr>
                  <a:tr h="667370">
                    <a:tc gridSpan="4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Second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  <a:endParaRPr lang="en-GB" sz="36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5727282"/>
                      </a:ext>
                    </a:extLst>
                  </a:tr>
                  <a:tr h="689328">
                    <a:tc gridSpan="16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5" t="-400000" r="-110" b="-45486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432522"/>
                      </a:ext>
                    </a:extLst>
                  </a:tr>
                  <a:tr h="66737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New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32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50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43818757"/>
                      </a:ext>
                    </a:extLst>
                  </a:tr>
                  <a:tr h="66737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Original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44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64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51143649"/>
                      </a:ext>
                    </a:extLst>
                  </a:tr>
                  <a:tr h="73724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Difference 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55978311"/>
                      </a:ext>
                    </a:extLst>
                  </a:tr>
                  <a:tr h="745013">
                    <a:tc gridSpan="16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5" t="-742623" r="-110" b="-4180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4155140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80528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662570"/>
                  </p:ext>
                </p:extLst>
              </p:nvPr>
            </p:nvGraphicFramePr>
            <p:xfrm>
              <a:off x="519545" y="401640"/>
              <a:ext cx="11140436" cy="623745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5011951">
                      <a:extLst>
                        <a:ext uri="{9D8B030D-6E8A-4147-A177-3AD203B41FA5}">
                          <a16:colId xmlns:a16="http://schemas.microsoft.com/office/drawing/2014/main" val="1491192237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2814850689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4139544980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3846065186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3536311071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155787442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862245052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2590958015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4210271432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3516320429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1985775094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57306811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1310268764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3324548578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3341626600"/>
                        </a:ext>
                      </a:extLst>
                    </a:gridCol>
                    <a:gridCol w="783775">
                      <a:extLst>
                        <a:ext uri="{9D8B030D-6E8A-4147-A177-3AD203B41FA5}">
                          <a16:colId xmlns:a16="http://schemas.microsoft.com/office/drawing/2014/main" val="1374822480"/>
                        </a:ext>
                      </a:extLst>
                    </a:gridCol>
                  </a:tblGrid>
                  <a:tr h="693051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Term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1st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2nd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3rd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4th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  <a:r>
                            <a:rPr lang="en-GB" sz="4000" baseline="30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</a:t>
                          </a:r>
                          <a:endParaRPr lang="en-GB" sz="4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2031055"/>
                      </a:ext>
                    </a:extLst>
                  </a:tr>
                  <a:tr h="693051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17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59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89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58754195"/>
                      </a:ext>
                    </a:extLst>
                  </a:tr>
                  <a:tr h="693051"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First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18 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24 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30 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4408444"/>
                      </a:ext>
                    </a:extLst>
                  </a:tr>
                  <a:tr h="693051">
                    <a:tc gridSpan="4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Second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78666614"/>
                      </a:ext>
                    </a:extLst>
                  </a:tr>
                  <a:tr h="693051">
                    <a:tc gridSpan="16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𝒏</m:t>
                                  </m:r>
                                </m:e>
                                <m:sup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en-GB" sz="32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1720890"/>
                      </a:ext>
                    </a:extLst>
                  </a:tr>
                  <a:tr h="69305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New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3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27 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48 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75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14383424"/>
                      </a:ext>
                    </a:extLst>
                  </a:tr>
                  <a:tr h="69305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Original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17 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35 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59 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89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8045624"/>
                      </a:ext>
                    </a:extLst>
                  </a:tr>
                  <a:tr h="69305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Difference 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92026837"/>
                      </a:ext>
                    </a:extLst>
                  </a:tr>
                  <a:tr h="693051">
                    <a:tc gridSpan="16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nth term rule for the original sequence: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𝟑</m:t>
                                  </m:r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𝒏</m:t>
                                  </m:r>
                                </m:e>
                                <m:sup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4000" b="1" i="1" smtClean="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  <m: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𝒏</m:t>
                              </m:r>
                              <m: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 −</m:t>
                              </m:r>
                              <m: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oMath>
                          </a14:m>
                          <a:endParaRPr lang="en-GB" sz="32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4721093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662570"/>
                  </p:ext>
                </p:extLst>
              </p:nvPr>
            </p:nvGraphicFramePr>
            <p:xfrm>
              <a:off x="519545" y="401640"/>
              <a:ext cx="11140436" cy="623745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5011951">
                      <a:extLst>
                        <a:ext uri="{9D8B030D-6E8A-4147-A177-3AD203B41FA5}">
                          <a16:colId xmlns:a16="http://schemas.microsoft.com/office/drawing/2014/main" val="1491192237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2814850689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4139544980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3846065186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3536311071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155787442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862245052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2590958015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4210271432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3516320429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1985775094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57306811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1310268764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3324548578"/>
                        </a:ext>
                      </a:extLst>
                    </a:gridCol>
                    <a:gridCol w="381765">
                      <a:extLst>
                        <a:ext uri="{9D8B030D-6E8A-4147-A177-3AD203B41FA5}">
                          <a16:colId xmlns:a16="http://schemas.microsoft.com/office/drawing/2014/main" val="3341626600"/>
                        </a:ext>
                      </a:extLst>
                    </a:gridCol>
                    <a:gridCol w="783775">
                      <a:extLst>
                        <a:ext uri="{9D8B030D-6E8A-4147-A177-3AD203B41FA5}">
                          <a16:colId xmlns:a16="http://schemas.microsoft.com/office/drawing/2014/main" val="1374822480"/>
                        </a:ext>
                      </a:extLst>
                    </a:gridCol>
                  </a:tblGrid>
                  <a:tr h="693051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Term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1st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2nd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3rd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4th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  <a:r>
                            <a:rPr lang="en-GB" sz="4000" baseline="30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</a:t>
                          </a:r>
                          <a:endParaRPr lang="en-GB" sz="4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32031055"/>
                      </a:ext>
                    </a:extLst>
                  </a:tr>
                  <a:tr h="693051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17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59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89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58754195"/>
                      </a:ext>
                    </a:extLst>
                  </a:tr>
                  <a:tr h="693051"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First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18 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24 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30 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84408444"/>
                      </a:ext>
                    </a:extLst>
                  </a:tr>
                  <a:tr h="693051">
                    <a:tc gridSpan="4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Second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78666614"/>
                      </a:ext>
                    </a:extLst>
                  </a:tr>
                  <a:tr h="693051">
                    <a:tc gridSpan="16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5" t="-418584" r="-109" b="-43805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1720890"/>
                      </a:ext>
                    </a:extLst>
                  </a:tr>
                  <a:tr h="69305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New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3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27 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48 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75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14383424"/>
                      </a:ext>
                    </a:extLst>
                  </a:tr>
                  <a:tr h="69305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Original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17 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35 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59 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89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28045624"/>
                      </a:ext>
                    </a:extLst>
                  </a:tr>
                  <a:tr h="693051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Difference 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92026837"/>
                      </a:ext>
                    </a:extLst>
                  </a:tr>
                  <a:tr h="693051">
                    <a:tc gridSpan="16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5" t="-814035" r="-109" b="-3421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4721093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36389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2976992"/>
                  </p:ext>
                </p:extLst>
              </p:nvPr>
            </p:nvGraphicFramePr>
            <p:xfrm>
              <a:off x="534783" y="527860"/>
              <a:ext cx="11175079" cy="599587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5128954">
                      <a:extLst>
                        <a:ext uri="{9D8B030D-6E8A-4147-A177-3AD203B41FA5}">
                          <a16:colId xmlns:a16="http://schemas.microsoft.com/office/drawing/2014/main" val="4278924131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237524297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2777955035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102379745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3646127567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1081959859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3888073366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3019577808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2990333037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72527047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2734455117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142203053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3453148155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1953708251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1646226557"/>
                        </a:ext>
                      </a:extLst>
                    </a:gridCol>
                    <a:gridCol w="576633">
                      <a:extLst>
                        <a:ext uri="{9D8B030D-6E8A-4147-A177-3AD203B41FA5}">
                          <a16:colId xmlns:a16="http://schemas.microsoft.com/office/drawing/2014/main" val="2251935391"/>
                        </a:ext>
                      </a:extLst>
                    </a:gridCol>
                  </a:tblGrid>
                  <a:tr h="659322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Term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1st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2nd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3rd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4th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  <a:r>
                            <a:rPr lang="en-GB" sz="3600" baseline="30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</a:t>
                          </a:r>
                          <a:endParaRPr lang="en-GB" sz="3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5369762"/>
                      </a:ext>
                    </a:extLst>
                  </a:tr>
                  <a:tr h="659322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-3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7786555"/>
                      </a:ext>
                    </a:extLst>
                  </a:tr>
                  <a:tr h="659322"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First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88954981"/>
                      </a:ext>
                    </a:extLst>
                  </a:tr>
                  <a:tr h="659322">
                    <a:tc gridSpan="4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Second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4826119"/>
                      </a:ext>
                    </a:extLst>
                  </a:tr>
                  <a:tr h="659322">
                    <a:tc gridSpan="16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r>
                            <a:rPr lang="en-GB" sz="28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36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𝒏</m:t>
                                  </m:r>
                                </m:e>
                                <m:sup>
                                  <m:r>
                                    <a:rPr lang="en-US" sz="36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en-GB" sz="28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68610212"/>
                      </a:ext>
                    </a:extLst>
                  </a:tr>
                  <a:tr h="659322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New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9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51582439"/>
                      </a:ext>
                    </a:extLst>
                  </a:tr>
                  <a:tr h="659322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Original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-3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15 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25 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93710889"/>
                      </a:ext>
                    </a:extLst>
                  </a:tr>
                  <a:tr h="659322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Difference 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-4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-3 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-2 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-1 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5870944"/>
                      </a:ext>
                    </a:extLst>
                  </a:tr>
                  <a:tr h="659322">
                    <a:tc gridSpan="16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nth term rule for this sequence is: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GB" sz="4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4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kumimoji="0" lang="en-US" sz="4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kumimoji="0" lang="en-GB" sz="4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+ </a:t>
                          </a:r>
                          <a:r>
                            <a:rPr kumimoji="0" lang="en-GB" sz="4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 – 5 </a:t>
                          </a:r>
                          <a:endParaRPr kumimoji="0" lang="en-GB" sz="3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040873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2976992"/>
                  </p:ext>
                </p:extLst>
              </p:nvPr>
            </p:nvGraphicFramePr>
            <p:xfrm>
              <a:off x="534783" y="527860"/>
              <a:ext cx="11175079" cy="599587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5128954">
                      <a:extLst>
                        <a:ext uri="{9D8B030D-6E8A-4147-A177-3AD203B41FA5}">
                          <a16:colId xmlns:a16="http://schemas.microsoft.com/office/drawing/2014/main" val="4278924131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237524297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2777955035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102379745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3646127567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1081959859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3888073366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3019577808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2990333037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72527047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2734455117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142203053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3453148155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1953708251"/>
                        </a:ext>
                      </a:extLst>
                    </a:gridCol>
                    <a:gridCol w="390678">
                      <a:extLst>
                        <a:ext uri="{9D8B030D-6E8A-4147-A177-3AD203B41FA5}">
                          <a16:colId xmlns:a16="http://schemas.microsoft.com/office/drawing/2014/main" val="1646226557"/>
                        </a:ext>
                      </a:extLst>
                    </a:gridCol>
                    <a:gridCol w="576633">
                      <a:extLst>
                        <a:ext uri="{9D8B030D-6E8A-4147-A177-3AD203B41FA5}">
                          <a16:colId xmlns:a16="http://schemas.microsoft.com/office/drawing/2014/main" val="2251935391"/>
                        </a:ext>
                      </a:extLst>
                    </a:gridCol>
                  </a:tblGrid>
                  <a:tr h="659322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Term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1st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2nd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3rd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4th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  <a:r>
                            <a:rPr lang="en-GB" sz="3600" baseline="30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</a:t>
                          </a:r>
                          <a:endParaRPr lang="en-GB" sz="36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35369762"/>
                      </a:ext>
                    </a:extLst>
                  </a:tr>
                  <a:tr h="659322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-3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07786555"/>
                      </a:ext>
                    </a:extLst>
                  </a:tr>
                  <a:tr h="659322"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First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10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88954981"/>
                      </a:ext>
                    </a:extLst>
                  </a:tr>
                  <a:tr h="659322">
                    <a:tc gridSpan="4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Second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4826119"/>
                      </a:ext>
                    </a:extLst>
                  </a:tr>
                  <a:tr h="659322">
                    <a:tc gridSpan="16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5" t="-410092" r="-109" b="-45688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68610212"/>
                      </a:ext>
                    </a:extLst>
                  </a:tr>
                  <a:tr h="659322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New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9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16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25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51582439"/>
                      </a:ext>
                    </a:extLst>
                  </a:tr>
                  <a:tr h="659322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Original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-3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15 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25 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93710889"/>
                      </a:ext>
                    </a:extLst>
                  </a:tr>
                  <a:tr h="659322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Difference 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-4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-3 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-2 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-1 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6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5870944"/>
                      </a:ext>
                    </a:extLst>
                  </a:tr>
                  <a:tr h="721297">
                    <a:tc gridSpan="16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5" t="-746610" r="-109" b="-46610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0408730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2334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96398156"/>
                  </p:ext>
                </p:extLst>
              </p:nvPr>
            </p:nvGraphicFramePr>
            <p:xfrm>
              <a:off x="315188" y="299191"/>
              <a:ext cx="11561624" cy="625961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5180984">
                      <a:extLst>
                        <a:ext uri="{9D8B030D-6E8A-4147-A177-3AD203B41FA5}">
                          <a16:colId xmlns:a16="http://schemas.microsoft.com/office/drawing/2014/main" val="3151538920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3287904735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58418885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3926287967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2723478607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4285533187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414732856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3944329067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3890028646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3136471935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570899805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707778056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788148685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3681339232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2398274680"/>
                        </a:ext>
                      </a:extLst>
                    </a:gridCol>
                    <a:gridCol w="855680">
                      <a:extLst>
                        <a:ext uri="{9D8B030D-6E8A-4147-A177-3AD203B41FA5}">
                          <a16:colId xmlns:a16="http://schemas.microsoft.com/office/drawing/2014/main" val="2863349773"/>
                        </a:ext>
                      </a:extLst>
                    </a:gridCol>
                  </a:tblGrid>
                  <a:tr h="695513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Term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  <a:r>
                            <a:rPr lang="en-GB" sz="4000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st</a:t>
                          </a:r>
                          <a:endParaRPr lang="en-GB" sz="4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2nd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3rd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4th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  <a:r>
                            <a:rPr lang="en-GB" sz="4000" baseline="30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</a:t>
                          </a:r>
                          <a:endParaRPr lang="en-GB" sz="4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84189048"/>
                      </a:ext>
                    </a:extLst>
                  </a:tr>
                  <a:tr h="695513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5.5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9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13.5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19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25.5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69723455"/>
                      </a:ext>
                    </a:extLst>
                  </a:tr>
                  <a:tr h="695513"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First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3.5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4.5 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5.5 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6.5 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8315279"/>
                      </a:ext>
                    </a:extLst>
                  </a:tr>
                  <a:tr h="695513">
                    <a:tc gridSpan="4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Second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6769168"/>
                      </a:ext>
                    </a:extLst>
                  </a:tr>
                  <a:tr h="695513">
                    <a:tc gridSpan="16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 </a:t>
                          </a: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𝟎</m:t>
                                  </m:r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.</m:t>
                                  </m:r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𝟓</m:t>
                                  </m:r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𝒏</m:t>
                                  </m:r>
                                </m:e>
                                <m:sup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en-GB" sz="32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839506"/>
                      </a:ext>
                    </a:extLst>
                  </a:tr>
                  <a:tr h="69551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New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0.5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4.5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12.5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9032284"/>
                      </a:ext>
                    </a:extLst>
                  </a:tr>
                  <a:tr h="69551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Original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5.5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9 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13.5 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19 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25.5 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09356147"/>
                      </a:ext>
                    </a:extLst>
                  </a:tr>
                  <a:tr h="69551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Difference 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</a:t>
                          </a:r>
                          <a:endParaRPr lang="en-GB" sz="4000" dirty="0">
                            <a:solidFill>
                              <a:srgbClr val="0070C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9 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11 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13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8059700"/>
                      </a:ext>
                    </a:extLst>
                  </a:tr>
                  <a:tr h="695513">
                    <a:tc gridSpan="16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6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nth term rule for the original sequence:  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𝟎</m:t>
                                  </m:r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.</m:t>
                                  </m:r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𝟓</m:t>
                                  </m:r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𝒏</m:t>
                                  </m:r>
                                </m:e>
                                <m:sup>
                                  <m:r>
                                    <a:rPr lang="en-US" sz="4000" b="1" i="1" smtClean="0">
                                      <a:solidFill>
                                        <a:srgbClr val="00B05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4000" b="1" i="1" smtClean="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𝟐</m:t>
                              </m:r>
                              <m: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𝒏</m:t>
                              </m:r>
                              <m: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sz="4000" b="1" i="1" smtClean="0">
                                  <a:solidFill>
                                    <a:srgbClr val="0070C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𝟑</m:t>
                              </m:r>
                            </m:oMath>
                          </a14:m>
                          <a:endParaRPr lang="en-GB" sz="32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880498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96398156"/>
                  </p:ext>
                </p:extLst>
              </p:nvPr>
            </p:nvGraphicFramePr>
            <p:xfrm>
              <a:off x="315188" y="299191"/>
              <a:ext cx="11561624" cy="625961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5180984">
                      <a:extLst>
                        <a:ext uri="{9D8B030D-6E8A-4147-A177-3AD203B41FA5}">
                          <a16:colId xmlns:a16="http://schemas.microsoft.com/office/drawing/2014/main" val="3151538920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3287904735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58418885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3926287967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2723478607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4285533187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414732856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3944329067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3890028646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3136471935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570899805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707778056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788148685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3681339232"/>
                        </a:ext>
                      </a:extLst>
                    </a:gridCol>
                    <a:gridCol w="394640">
                      <a:extLst>
                        <a:ext uri="{9D8B030D-6E8A-4147-A177-3AD203B41FA5}">
                          <a16:colId xmlns:a16="http://schemas.microsoft.com/office/drawing/2014/main" val="2398274680"/>
                        </a:ext>
                      </a:extLst>
                    </a:gridCol>
                    <a:gridCol w="855680">
                      <a:extLst>
                        <a:ext uri="{9D8B030D-6E8A-4147-A177-3AD203B41FA5}">
                          <a16:colId xmlns:a16="http://schemas.microsoft.com/office/drawing/2014/main" val="2863349773"/>
                        </a:ext>
                      </a:extLst>
                    </a:gridCol>
                  </a:tblGrid>
                  <a:tr h="695513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Term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</a:t>
                          </a:r>
                          <a:r>
                            <a:rPr lang="en-GB" sz="4000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st</a:t>
                          </a:r>
                          <a:endParaRPr lang="en-GB" sz="4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2nd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3rd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4th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  <a:r>
                            <a:rPr lang="en-GB" sz="4000" baseline="30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th</a:t>
                          </a:r>
                          <a:endParaRPr lang="en-GB" sz="4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84189048"/>
                      </a:ext>
                    </a:extLst>
                  </a:tr>
                  <a:tr h="695513"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5.5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9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13.5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19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25.5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69723455"/>
                      </a:ext>
                    </a:extLst>
                  </a:tr>
                  <a:tr h="695513"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First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3.5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4.5 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5.5 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6.5 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8315279"/>
                      </a:ext>
                    </a:extLst>
                  </a:tr>
                  <a:tr h="695513">
                    <a:tc gridSpan="4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Second Difference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6769168"/>
                      </a:ext>
                    </a:extLst>
                  </a:tr>
                  <a:tr h="695513">
                    <a:tc gridSpan="16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3" t="-411304" r="-105" b="-43043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9839506"/>
                      </a:ext>
                    </a:extLst>
                  </a:tr>
                  <a:tr h="69551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New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0.5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4.5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B05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12.5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89032284"/>
                      </a:ext>
                    </a:extLst>
                  </a:tr>
                  <a:tr h="69551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Original Sequence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5.5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9 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13.5 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19 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25.5 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09356147"/>
                      </a:ext>
                    </a:extLst>
                  </a:tr>
                  <a:tr h="695513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Difference 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FBFBF"/>
                        </a:solidFill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5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</a:t>
                          </a:r>
                          <a:endParaRPr lang="en-GB" sz="4000" dirty="0">
                            <a:solidFill>
                              <a:srgbClr val="0070C0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9 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11 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4000" dirty="0">
                              <a:solidFill>
                                <a:srgbClr val="0070C0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13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28059700"/>
                      </a:ext>
                    </a:extLst>
                  </a:tr>
                  <a:tr h="695513">
                    <a:tc gridSpan="16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3" t="-815789" r="-105" b="-34211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880498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251908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633</Words>
  <Application>Microsoft Office PowerPoint</Application>
  <PresentationFormat>Widescreen</PresentationFormat>
  <Paragraphs>424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2019-10-01T06:15:10Z</dcterms:created>
  <dcterms:modified xsi:type="dcterms:W3CDTF">2023-05-03T08:21:07Z</dcterms:modified>
</cp:coreProperties>
</file>