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64" r:id="rId4"/>
    <p:sldId id="267" r:id="rId5"/>
    <p:sldId id="261" r:id="rId6"/>
    <p:sldId id="266" r:id="rId7"/>
    <p:sldId id="263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ACF9BA-D495-4751-BE34-DC587CEB802C}" v="24" dt="2025-02-26T10:28:25.2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71" d="100"/>
          <a:sy n="71" d="100"/>
        </p:scale>
        <p:origin x="48" y="4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2ACF9BA-D495-4751-BE34-DC587CEB802C}"/>
    <pc:docChg chg="undo custSel addSld delSld modSld sldOrd">
      <pc:chgData name="Stewart Gale" userId="3647ddd2-6040-41ae-a96d-232c23482af8" providerId="ADAL" clId="{72ACF9BA-D495-4751-BE34-DC587CEB802C}" dt="2025-02-26T10:28:25.245" v="342" actId="20577"/>
      <pc:docMkLst>
        <pc:docMk/>
      </pc:docMkLst>
      <pc:sldChg chg="del">
        <pc:chgData name="Stewart Gale" userId="3647ddd2-6040-41ae-a96d-232c23482af8" providerId="ADAL" clId="{72ACF9BA-D495-4751-BE34-DC587CEB802C}" dt="2022-09-28T13:00:28.858" v="119" actId="47"/>
        <pc:sldMkLst>
          <pc:docMk/>
          <pc:sldMk cId="3933028196" sldId="256"/>
        </pc:sldMkLst>
      </pc:sldChg>
      <pc:sldChg chg="del">
        <pc:chgData name="Stewart Gale" userId="3647ddd2-6040-41ae-a96d-232c23482af8" providerId="ADAL" clId="{72ACF9BA-D495-4751-BE34-DC587CEB802C}" dt="2022-09-28T13:00:29.228" v="120" actId="47"/>
        <pc:sldMkLst>
          <pc:docMk/>
          <pc:sldMk cId="86201110" sldId="257"/>
        </pc:sldMkLst>
      </pc:sldChg>
      <pc:sldChg chg="del">
        <pc:chgData name="Stewart Gale" userId="3647ddd2-6040-41ae-a96d-232c23482af8" providerId="ADAL" clId="{72ACF9BA-D495-4751-BE34-DC587CEB802C}" dt="2022-09-28T13:00:29.630" v="121" actId="47"/>
        <pc:sldMkLst>
          <pc:docMk/>
          <pc:sldMk cId="3867888453" sldId="258"/>
        </pc:sldMkLst>
      </pc:sldChg>
      <pc:sldChg chg="del">
        <pc:chgData name="Stewart Gale" userId="3647ddd2-6040-41ae-a96d-232c23482af8" providerId="ADAL" clId="{72ACF9BA-D495-4751-BE34-DC587CEB802C}" dt="2022-09-28T13:00:29.974" v="122" actId="47"/>
        <pc:sldMkLst>
          <pc:docMk/>
          <pc:sldMk cId="3211696460" sldId="259"/>
        </pc:sldMkLst>
      </pc:sldChg>
      <pc:sldChg chg="del">
        <pc:chgData name="Stewart Gale" userId="3647ddd2-6040-41ae-a96d-232c23482af8" providerId="ADAL" clId="{72ACF9BA-D495-4751-BE34-DC587CEB802C}" dt="2023-10-23T05:19:26.194" v="312" actId="47"/>
        <pc:sldMkLst>
          <pc:docMk/>
          <pc:sldMk cId="1387569455" sldId="260"/>
        </pc:sldMkLst>
      </pc:sldChg>
      <pc:sldChg chg="addSp modSp mod modAnim">
        <pc:chgData name="Stewart Gale" userId="3647ddd2-6040-41ae-a96d-232c23482af8" providerId="ADAL" clId="{72ACF9BA-D495-4751-BE34-DC587CEB802C}" dt="2025-02-26T10:24:10.248" v="337"/>
        <pc:sldMkLst>
          <pc:docMk/>
          <pc:sldMk cId="219224347" sldId="261"/>
        </pc:sldMkLst>
      </pc:sldChg>
      <pc:sldChg chg="del">
        <pc:chgData name="Stewart Gale" userId="3647ddd2-6040-41ae-a96d-232c23482af8" providerId="ADAL" clId="{72ACF9BA-D495-4751-BE34-DC587CEB802C}" dt="2022-09-28T13:01:23.430" v="130" actId="47"/>
        <pc:sldMkLst>
          <pc:docMk/>
          <pc:sldMk cId="2761156728" sldId="262"/>
        </pc:sldMkLst>
      </pc:sldChg>
      <pc:sldChg chg="addSp modSp mod modAnim">
        <pc:chgData name="Stewart Gale" userId="3647ddd2-6040-41ae-a96d-232c23482af8" providerId="ADAL" clId="{72ACF9BA-D495-4751-BE34-DC587CEB802C}" dt="2025-02-26T10:24:17.947" v="339"/>
        <pc:sldMkLst>
          <pc:docMk/>
          <pc:sldMk cId="506171270" sldId="263"/>
        </pc:sldMkLst>
      </pc:sldChg>
      <pc:sldChg chg="addSp delSp modSp mod">
        <pc:chgData name="Stewart Gale" userId="3647ddd2-6040-41ae-a96d-232c23482af8" providerId="ADAL" clId="{72ACF9BA-D495-4751-BE34-DC587CEB802C}" dt="2022-09-28T13:26:16.367" v="280" actId="22"/>
        <pc:sldMkLst>
          <pc:docMk/>
          <pc:sldMk cId="3664156221" sldId="264"/>
        </pc:sldMkLst>
      </pc:sldChg>
      <pc:sldChg chg="addSp modSp mod ord modAnim">
        <pc:chgData name="Stewart Gale" userId="3647ddd2-6040-41ae-a96d-232c23482af8" providerId="ADAL" clId="{72ACF9BA-D495-4751-BE34-DC587CEB802C}" dt="2025-02-26T10:28:25.245" v="342" actId="20577"/>
        <pc:sldMkLst>
          <pc:docMk/>
          <pc:sldMk cId="130936899" sldId="265"/>
        </pc:sldMkLst>
        <pc:spChg chg="mod">
          <ac:chgData name="Stewart Gale" userId="3647ddd2-6040-41ae-a96d-232c23482af8" providerId="ADAL" clId="{72ACF9BA-D495-4751-BE34-DC587CEB802C}" dt="2025-02-26T10:28:25.245" v="342" actId="20577"/>
          <ac:spMkLst>
            <pc:docMk/>
            <pc:sldMk cId="130936899" sldId="265"/>
            <ac:spMk id="2" creationId="{6A156B04-5F3E-F673-76EA-691A98C1D1DD}"/>
          </ac:spMkLst>
        </pc:spChg>
      </pc:sldChg>
      <pc:sldChg chg="addSp delSp modSp mod modAnim">
        <pc:chgData name="Stewart Gale" userId="3647ddd2-6040-41ae-a96d-232c23482af8" providerId="ADAL" clId="{72ACF9BA-D495-4751-BE34-DC587CEB802C}" dt="2025-02-26T10:24:14.631" v="338"/>
        <pc:sldMkLst>
          <pc:docMk/>
          <pc:sldMk cId="2497530080" sldId="266"/>
        </pc:sldMkLst>
      </pc:sldChg>
      <pc:sldChg chg="del">
        <pc:chgData name="Stewart Gale" userId="3647ddd2-6040-41ae-a96d-232c23482af8" providerId="ADAL" clId="{72ACF9BA-D495-4751-BE34-DC587CEB802C}" dt="2022-09-28T13:01:24.317" v="131" actId="47"/>
        <pc:sldMkLst>
          <pc:docMk/>
          <pc:sldMk cId="1364602064" sldId="267"/>
        </pc:sldMkLst>
      </pc:sldChg>
      <pc:sldChg chg="addSp delSp modSp new mod ord modAnim">
        <pc:chgData name="Stewart Gale" userId="3647ddd2-6040-41ae-a96d-232c23482af8" providerId="ADAL" clId="{72ACF9BA-D495-4751-BE34-DC587CEB802C}" dt="2025-02-26T10:24:05.839" v="336"/>
        <pc:sldMkLst>
          <pc:docMk/>
          <pc:sldMk cId="2111737455" sldId="267"/>
        </pc:sldMkLst>
      </pc:sldChg>
      <pc:sldChg chg="addSp delSp modSp new mod ord">
        <pc:chgData name="Stewart Gale" userId="3647ddd2-6040-41ae-a96d-232c23482af8" providerId="ADAL" clId="{72ACF9BA-D495-4751-BE34-DC587CEB802C}" dt="2023-10-23T05:27:34.309" v="329" actId="1076"/>
        <pc:sldMkLst>
          <pc:docMk/>
          <pc:sldMk cId="1585058702" sldId="268"/>
        </pc:sldMkLst>
      </pc:sldChg>
      <pc:sldChg chg="addSp delSp modSp new mod">
        <pc:chgData name="Stewart Gale" userId="3647ddd2-6040-41ae-a96d-232c23482af8" providerId="ADAL" clId="{72ACF9BA-D495-4751-BE34-DC587CEB802C}" dt="2023-10-23T05:27:50.811" v="334" actId="14100"/>
        <pc:sldMkLst>
          <pc:docMk/>
          <pc:sldMk cId="3530543520" sldId="269"/>
        </pc:sldMkLst>
      </pc:sldChg>
      <pc:sldChg chg="addSp delSp modSp new del mod">
        <pc:chgData name="Stewart Gale" userId="3647ddd2-6040-41ae-a96d-232c23482af8" providerId="ADAL" clId="{72ACF9BA-D495-4751-BE34-DC587CEB802C}" dt="2023-10-23T05:27:14.270" v="323" actId="47"/>
        <pc:sldMkLst>
          <pc:docMk/>
          <pc:sldMk cId="3775293348" sldId="27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32CE4-7251-4D50-8F5B-25BC1495D6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06E8B8-B04B-42FA-9A83-EB0F305A33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35AFC-96EB-425A-B8F3-6B3E67BE1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0E72-3B9F-49F8-BF95-789491311662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E5045-4553-4508-A083-A60E4DF47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855AD-DA54-446A-8919-F9508AE86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CC068-673E-4978-B03A-CA8D1E33AA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2378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460C4-9187-40E4-83B7-B76FCC4A2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CA5E2-D75E-40C9-B420-CAA61CFBBE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6A3508-F192-4FF2-B050-A1FF6E936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0E72-3B9F-49F8-BF95-789491311662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93262-5296-4C6B-8535-56005C195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736C21-CF55-4496-9EB6-342CD5C57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CC068-673E-4978-B03A-CA8D1E33AA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1274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8F1A8-69A7-4377-B525-3AE459AB8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807A60-4DB6-42FF-929A-A8BF1D3C3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E9708-1188-4CE4-A102-6460FB16C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0E72-3B9F-49F8-BF95-789491311662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0862B-A8FE-4497-8D0E-0214FC43B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2C6E1-2282-4EE2-ABE9-FCFC90BCC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CC068-673E-4978-B03A-CA8D1E33AA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283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B365E-9E7B-4580-A3F5-C320020C5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1D04CF-4C4A-46DC-9594-9A2DFCE721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EF7A0D-6C3F-4B5A-8A41-D027A6CD62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D926C8-B217-47C8-BC56-272B579DD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0E72-3B9F-49F8-BF95-789491311662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77EA8F-C5DF-4090-85B8-23F687785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A105BA-B633-438D-BCF9-AC732EE2C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CC068-673E-4978-B03A-CA8D1E33AA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026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22466-B4B1-4B6A-B6D5-A900315F1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13AF88-87DF-4A22-B4CF-4D920BEF17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ED051D-D05A-446D-9641-052D142ACD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7675EF-0868-48F3-B60A-E237B3E0FD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19633C-CEC8-4E82-ABD6-4F8391B283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E9C14D-8A52-430C-B78E-365B85F59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0E72-3B9F-49F8-BF95-789491311662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92EBDF-01FD-49AC-8D15-B3B9E4C13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256476-1F90-498E-827A-BA7C13AC3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CC068-673E-4978-B03A-CA8D1E33AA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744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0B37A-B5A1-445F-A716-E120C455E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15829C-BE82-4C1D-89B0-375124FA9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0E72-3B9F-49F8-BF95-789491311662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804C78-FB13-4AA9-9F07-A26A6FEF6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3E45EC-8842-4D19-BD78-35F1B963C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CC068-673E-4978-B03A-CA8D1E33AA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075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EF79A4-1298-4944-A8BF-D88B8C517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0E72-3B9F-49F8-BF95-789491311662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AF56FA-6B1F-4A59-9C69-7247B43A0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AFB21-12B5-4FE5-84AB-3923E030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CC068-673E-4978-B03A-CA8D1E33AA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571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985A7-42E3-4631-AE40-9D46346AC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F4CD1-F944-4F55-B193-287F34975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024227-ACA5-4905-905E-E4907664FF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77B03-CF95-44F1-9164-95AA67719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0E72-3B9F-49F8-BF95-789491311662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C21DA6-F0D4-4F6E-A4A3-49B3E79B2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537402-ED87-466B-8574-0F41382BB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CC068-673E-4978-B03A-CA8D1E33AA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395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9480A-9BD2-4D6F-AB5D-03F3676C7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68EB3B-3E42-467D-8374-04DC691F5C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CB1284-7DB3-4F77-B723-8F37EE4491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4751A6-4324-4AAD-8A8E-E25868FDF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0E72-3B9F-49F8-BF95-789491311662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82C7AC-0CFB-4598-90C8-7D95DFAE2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E35036-BFB1-42C6-8A1B-FAB1F3338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CC068-673E-4978-B03A-CA8D1E33AA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787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13AE1-CE02-46CB-8358-B91B962C3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A3C0E2-BD69-4616-B146-CAF254689A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8AEAC0-FC76-4C68-859A-F39557D10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0E72-3B9F-49F8-BF95-789491311662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CA754-E8AA-4AB2-8EB6-7018FFC8A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59455C-63A5-4655-88FC-BBCCDDFF9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CC068-673E-4978-B03A-CA8D1E33AA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786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1C1491-1DFA-4710-AA22-A48E24E67E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90B6D6-436F-493C-AC40-474826469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E0AF1-4CA0-49EF-A9F7-6461D99DE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0E72-3B9F-49F8-BF95-789491311662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28DCE7-4C95-45C7-8D01-5E9CB24EF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D0F91-096F-4E25-8C69-5A7782B00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CC068-673E-4978-B03A-CA8D1E33AA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889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8DB861-E9F3-41D6-8103-7BAC08718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EA0F5F-8B9B-4BEE-AD0C-867D1B8CFA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631F33-E96C-48E0-BE4A-9DD22F48C5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F0E72-3B9F-49F8-BF95-789491311662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176AAD-9624-49E1-8923-233858E402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983484-38BD-4B2A-9913-E365863274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CC068-673E-4978-B03A-CA8D1E33AA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144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77245A-8C0B-60D8-7A4A-0BB6B34F1A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99" t="11876" r="10440" b="10312"/>
          <a:stretch/>
        </p:blipFill>
        <p:spPr>
          <a:xfrm>
            <a:off x="300037" y="74040"/>
            <a:ext cx="11694320" cy="670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058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E75572-0061-56D2-AB55-D18A88632E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22" t="10313" r="11065" b="11458"/>
          <a:stretch/>
        </p:blipFill>
        <p:spPr>
          <a:xfrm>
            <a:off x="107156" y="128587"/>
            <a:ext cx="11972925" cy="665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543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4FE73A-C5E5-496F-841A-870BBF01B9B8}"/>
              </a:ext>
            </a:extLst>
          </p:cNvPr>
          <p:cNvSpPr txBox="1"/>
          <p:nvPr/>
        </p:nvSpPr>
        <p:spPr>
          <a:xfrm>
            <a:off x="2558076" y="2142950"/>
            <a:ext cx="764617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664156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05F3B9-DFEA-2A0B-379D-9FBF087149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11" t="22500" r="35672" b="33750"/>
          <a:stretch/>
        </p:blipFill>
        <p:spPr>
          <a:xfrm>
            <a:off x="157075" y="557032"/>
            <a:ext cx="6271774" cy="358559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E1F23D0-29E2-36A8-B67F-7E2F756734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418"/>
          <a:stretch/>
        </p:blipFill>
        <p:spPr>
          <a:xfrm>
            <a:off x="6744094" y="133716"/>
            <a:ext cx="4969201" cy="656057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325C272-150C-9C84-58B6-C51FE2AC9792}"/>
              </a:ext>
            </a:extLst>
          </p:cNvPr>
          <p:cNvSpPr txBox="1"/>
          <p:nvPr/>
        </p:nvSpPr>
        <p:spPr>
          <a:xfrm>
            <a:off x="218783" y="95367"/>
            <a:ext cx="47683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1.</a:t>
            </a:r>
            <a:endParaRPr lang="en-GB" sz="2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1FA1B6-4DC9-2F8D-5660-0698D03EC878}"/>
              </a:ext>
            </a:extLst>
          </p:cNvPr>
          <p:cNvSpPr txBox="1"/>
          <p:nvPr/>
        </p:nvSpPr>
        <p:spPr>
          <a:xfrm>
            <a:off x="9895714" y="1105134"/>
            <a:ext cx="12005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a + b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412B08-36CF-C0C0-B8E8-92433EA48AF2}"/>
              </a:ext>
            </a:extLst>
          </p:cNvPr>
          <p:cNvSpPr txBox="1"/>
          <p:nvPr/>
        </p:nvSpPr>
        <p:spPr>
          <a:xfrm>
            <a:off x="9895714" y="2514133"/>
            <a:ext cx="12005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–a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163FCE-9319-773F-2858-0E75675975E8}"/>
              </a:ext>
            </a:extLst>
          </p:cNvPr>
          <p:cNvSpPr txBox="1"/>
          <p:nvPr/>
        </p:nvSpPr>
        <p:spPr>
          <a:xfrm>
            <a:off x="10020065" y="4031333"/>
            <a:ext cx="12005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b – a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AC4DD7A-AA44-7A8C-FC5A-4AF62C6D6BE2}"/>
              </a:ext>
            </a:extLst>
          </p:cNvPr>
          <p:cNvSpPr txBox="1"/>
          <p:nvPr/>
        </p:nvSpPr>
        <p:spPr>
          <a:xfrm>
            <a:off x="10049983" y="5817379"/>
            <a:ext cx="891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5cm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737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13A7E7-D6FD-41DB-931A-688ECC2BB9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36" t="11206" r="52395" b="39619"/>
          <a:stretch/>
        </p:blipFill>
        <p:spPr>
          <a:xfrm>
            <a:off x="95365" y="0"/>
            <a:ext cx="8974237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270AA0-E50E-43EA-8BEE-D695F8215B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268" t="16636" r="67359" b="66609"/>
          <a:stretch/>
        </p:blipFill>
        <p:spPr>
          <a:xfrm>
            <a:off x="6707870" y="1020985"/>
            <a:ext cx="4339008" cy="3152718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0F773C6-83B6-B52B-D6DD-7D5B035933FC}"/>
              </a:ext>
            </a:extLst>
          </p:cNvPr>
          <p:cNvSpPr txBox="1"/>
          <p:nvPr/>
        </p:nvSpPr>
        <p:spPr>
          <a:xfrm>
            <a:off x="263661" y="157075"/>
            <a:ext cx="47683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2.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1922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13A7E7-D6FD-41DB-931A-688ECC2BB9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770" t="11206" r="11373" b="47049"/>
          <a:stretch/>
        </p:blipFill>
        <p:spPr>
          <a:xfrm>
            <a:off x="129024" y="44879"/>
            <a:ext cx="10077361" cy="66812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57EF1C-8DC5-41D5-93C8-9B0042515E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834" t="16354" r="65989" b="56747"/>
          <a:stretch/>
        </p:blipFill>
        <p:spPr>
          <a:xfrm>
            <a:off x="7792033" y="1226664"/>
            <a:ext cx="3831506" cy="3244359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99428C-E633-DEA8-5CBC-9D5BFEFFADC1}"/>
              </a:ext>
            </a:extLst>
          </p:cNvPr>
          <p:cNvSpPr txBox="1"/>
          <p:nvPr/>
        </p:nvSpPr>
        <p:spPr>
          <a:xfrm>
            <a:off x="263661" y="157075"/>
            <a:ext cx="47683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3.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49753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1699B7-E353-4D79-9BC9-9AD61A8E6E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204" t="13415" r="31768" b="9857"/>
          <a:stretch/>
        </p:blipFill>
        <p:spPr>
          <a:xfrm>
            <a:off x="72926" y="0"/>
            <a:ext cx="4914199" cy="67886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05A30D-0A54-447C-AFB0-F3F6B67DB0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318" t="29678" r="65245" b="43118"/>
          <a:stretch/>
        </p:blipFill>
        <p:spPr>
          <a:xfrm>
            <a:off x="5939860" y="1456896"/>
            <a:ext cx="5347799" cy="432266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4B8DDA-9BDD-DAF1-2E36-9D370E61EE36}"/>
              </a:ext>
            </a:extLst>
          </p:cNvPr>
          <p:cNvSpPr txBox="1"/>
          <p:nvPr/>
        </p:nvSpPr>
        <p:spPr>
          <a:xfrm>
            <a:off x="72926" y="0"/>
            <a:ext cx="47683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4.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506171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322414-8820-4822-9584-1EEEFFEE74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098" t="10061" r="11318" b="10920"/>
          <a:stretch/>
        </p:blipFill>
        <p:spPr>
          <a:xfrm>
            <a:off x="78537" y="0"/>
            <a:ext cx="5564938" cy="68461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BF26CC-3CCD-453D-8520-792EC5A6CA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449" t="30729" r="62531" b="31042"/>
          <a:stretch/>
        </p:blipFill>
        <p:spPr>
          <a:xfrm>
            <a:off x="6449417" y="788212"/>
            <a:ext cx="5297537" cy="5620782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A156B04-5F3E-F673-76EA-691A98C1D1DD}"/>
              </a:ext>
            </a:extLst>
          </p:cNvPr>
          <p:cNvSpPr txBox="1"/>
          <p:nvPr/>
        </p:nvSpPr>
        <p:spPr>
          <a:xfrm>
            <a:off x="218783" y="95367"/>
            <a:ext cx="47683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6</a:t>
            </a:r>
            <a:r>
              <a:rPr lang="en-US" sz="2400" b="1"/>
              <a:t>.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3093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20</Words>
  <Application>Microsoft Office PowerPoint</Application>
  <PresentationFormat>Widescreen</PresentationFormat>
  <Paragraphs>10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2022-01-04T10:01:39Z</dcterms:created>
  <dcterms:modified xsi:type="dcterms:W3CDTF">2025-02-26T10:28:35Z</dcterms:modified>
</cp:coreProperties>
</file>