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3752" y="47018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3752" y="584810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b2293fb-bfc3-481a-a165-88c6daef37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405" y="250017"/>
            <a:ext cx="5613457" cy="421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0358f789-e997-4c50-b309-342dd92001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43" y="250016"/>
            <a:ext cx="5481522" cy="42100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1885" y="530037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b2293fb-bfc3-481a-a165-88c6daef37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83" y="325603"/>
            <a:ext cx="5613457" cy="421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0358f789-e997-4c50-b309-342dd92001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21" y="325602"/>
            <a:ext cx="5481522" cy="42100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12782" y="325602"/>
            <a:ext cx="5613457" cy="42100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55474" y="2644105"/>
            <a:ext cx="42305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added and subtracted 2.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should have halved 2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before adding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and subtracting.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9113947" y="119755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1b2293fb-bfc3-481a-a165-88c6daef37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28" y="331145"/>
            <a:ext cx="6417021" cy="481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38" t="48634" r="62137" b="37165"/>
          <a:stretch/>
        </p:blipFill>
        <p:spPr>
          <a:xfrm>
            <a:off x="978181" y="4770408"/>
            <a:ext cx="5518250" cy="208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80847" y="1227965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500963" y="2797625"/>
            <a:ext cx="41368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did two significant figures.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1sf = 100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2sf = 10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3st = 1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0358f789-e997-4c50-b309-342dd92001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48" y="236933"/>
            <a:ext cx="6224744" cy="47809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37" t="48318" r="7110" b="37555"/>
          <a:stretch/>
        </p:blipFill>
        <p:spPr>
          <a:xfrm>
            <a:off x="873729" y="4734126"/>
            <a:ext cx="5516582" cy="205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47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2020-02-26T04:37:16Z</dcterms:modified>
</cp:coreProperties>
</file>