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62" r:id="rId4"/>
    <p:sldId id="263" r:id="rId5"/>
    <p:sldId id="264" r:id="rId6"/>
    <p:sldId id="257" r:id="rId7"/>
    <p:sldId id="259" r:id="rId8"/>
    <p:sldId id="260" r:id="rId9"/>
    <p:sldId id="261" r:id="rId10"/>
    <p:sldId id="265" r:id="rId11"/>
    <p:sldId id="266" r:id="rId12"/>
    <p:sldId id="267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D2A733-6AA6-D04B-89E4-BC24F2C47F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7C16EF6-470D-4962-6D66-0DDA9E88C9D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93C3EC-6389-CA63-1CFA-609CFB1BC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8F6F6D-D71D-B1E2-706E-5C73C50D75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4F5919-309A-4FB3-7E2A-9536F2D92B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2035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91BE6-51EE-E651-BD54-15989C9C62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1EE804C-46FE-5DDF-8CB2-B96C059AD2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9AC57-E57C-E126-63D0-BE7BA39A3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F263FF-657F-1AE6-AAA6-3B58071A13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E02679-E83F-F33D-C9A3-2634C11264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695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B3B7-5C18-6E6A-E296-F4D817D2F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7E8F01-EECB-4272-9C70-1244BAC4AF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C4E7B95-06DD-8287-82AE-92704BD71F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A9EE0C-67FD-8EC9-4EEC-649D64159A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442809-A072-D6FF-DF89-7D4D2062D8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17169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E73D80-BFED-7641-E11B-8D3F28FA49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413EE6-64BC-AA80-2499-AC6CF2690B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6C70EC-1C64-0BFC-E4C8-EE66B913D22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643CAF7-BF33-87E0-10F8-0A4C7E8BC6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1E6B0C1-F30D-BED9-FE20-41200A4443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8264056-0EFC-17F8-BD2C-7910662FB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646668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A326BD-0EFD-4AE5-C632-E6A5572FD4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80EA15-2F9F-370F-77BB-0091EF98C2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0053AF-7AA3-600C-F3FD-CBD041BAF4D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F9108F3-1D34-C909-AFA1-72BFE101C03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6232FC2-16AB-53E0-5146-9B3F1C87B5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4D08CD9-AE99-A883-845B-C63F86C806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6E9915-7D97-F8AB-06A8-30D222D0C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23D66F6-5B7D-26C0-213D-E7C3F9FFDF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0337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C8A2D3-67C5-7033-9145-9D02C84158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DB00E9-B63E-EBDB-8766-59B259B58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3F6C3D9-C2DE-1819-7C3B-D587F370B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44D89AE-FA74-C200-144F-3E280FB15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35115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3145FF-C81B-FF36-E60C-226CA88B4B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934DB3F-357C-77B8-5931-4BEB292719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67EB68-0C49-21EA-69EC-FFCC44CE6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80395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69A5-5B00-0A97-4347-85BF49590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5A2521-1A4E-40DE-8324-988AF9002A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F72059A-36E8-36AC-500D-78CD806C2F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3A6386-4425-97E8-271A-909CA99D1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642AF6A-A074-7C7D-73C1-49D5A39D1E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B1A5EA-16FE-3C04-F35D-DABB7D11D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39688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10555A-649E-F6D0-179E-271532091F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F4E630F-C3D4-3DBE-2444-9860B8FDCB5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52DE84-C3C6-AC9C-A3D6-B6089F78AA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7A8B550-9AFF-A762-80BF-DC312E939D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0DDE4FA-0166-9B78-162B-6FFA7E276F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9DD13E-AFDB-7CE1-2D2A-50AF77D01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385203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6C4A36-0961-08C8-D72C-B8CAF249A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B89A7D-816C-CFD0-0033-029A60CE07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D65AF8-1163-18CF-1047-3ED6DB9AB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C1FEC9-E4B0-09DE-792D-E137F386F1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C0DFE1-11FD-6AB3-7E95-3AAA9E63F0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3615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DC5BDB-F36A-8D0D-13B1-4A82878642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B5A76E8-C821-05E7-DCDF-9EA5B923AD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8D8FC0-186C-DA5A-33BC-F948BFA643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33E5F4-D975-9619-07B6-BBB739AFA5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C4F0FA-E13C-2FBC-5F07-7E807F05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824092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117B7C7E-1F5C-171B-2894-2C79730A2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D033765-DF6D-DAB5-E10A-6BBCE5C4D9E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6FFE82-26E8-8523-7706-5FDAE6DFD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A5E1306-F51D-4A9D-837F-7FE874E87037}" type="datetimeFigureOut">
              <a:rPr lang="en-GB" smtClean="0"/>
              <a:t>18/02/2025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D7ADB9-452A-2439-1C28-F3B1590E26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0170F1-6A86-1F7F-B10D-EE310B22CF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E01BC9-6DA2-406C-82A0-358C949AA3A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79676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65EA4ED4-D788-C40B-CE6E-3C884786F922}"/>
              </a:ext>
            </a:extLst>
          </p:cNvPr>
          <p:cNvSpPr txBox="1"/>
          <p:nvPr/>
        </p:nvSpPr>
        <p:spPr>
          <a:xfrm>
            <a:off x="2111432" y="2150226"/>
            <a:ext cx="840139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26380090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5BB7D9-5F09-7922-E6A7-D7BDE6719F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5352839-9CB9-A34D-BA4F-0712C7AAB66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9934" r="28700"/>
          <a:stretch/>
        </p:blipFill>
        <p:spPr>
          <a:xfrm>
            <a:off x="628188" y="2085789"/>
            <a:ext cx="11251794" cy="268642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3872845-76BF-C5A9-084F-4771C0E1FD9E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Q1.</a:t>
            </a:r>
          </a:p>
        </p:txBody>
      </p:sp>
    </p:spTree>
    <p:extLst>
      <p:ext uri="{BB962C8B-B14F-4D97-AF65-F5344CB8AC3E}">
        <p14:creationId xmlns:p14="http://schemas.microsoft.com/office/powerpoint/2010/main" val="26247480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BFCD82-2E03-6E11-87DF-6159ED39ED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001154-2CA7-C3E1-6B77-312E03AD51C0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Q2.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4D5BBE-82E9-2A83-21AF-51863F46B61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0390" r="25513"/>
          <a:stretch/>
        </p:blipFill>
        <p:spPr>
          <a:xfrm>
            <a:off x="616443" y="1869049"/>
            <a:ext cx="10959113" cy="30243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7404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46C7D47-76E9-0CC7-726D-1A44C56997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026F12D8-D75F-510C-59BA-1D3486E909ED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Q3.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48C38CC-AE42-C994-D59B-58F3CE4EA9E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5309" t="19087"/>
          <a:stretch/>
        </p:blipFill>
        <p:spPr>
          <a:xfrm>
            <a:off x="299259" y="2200102"/>
            <a:ext cx="11472502" cy="2083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78913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BE595-53E4-4803-761C-04F94582FCD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BA9AE7F-A985-BCF9-A453-E1314CAE6B9D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Q4.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0DD0BA5-D845-4C6C-6096-10B8A8B294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9414"/>
          <a:stretch/>
        </p:blipFill>
        <p:spPr>
          <a:xfrm>
            <a:off x="443345" y="1461071"/>
            <a:ext cx="11376238" cy="4230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87190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E166A9-BFFB-E1B4-721C-57AA68BCEE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6DC7E5F-CB04-DAE4-E5F7-51251048FE68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Q5.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9C18E1-6A98-1C90-BEC1-243FF49DB98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694"/>
          <a:stretch/>
        </p:blipFill>
        <p:spPr>
          <a:xfrm>
            <a:off x="493221" y="1404137"/>
            <a:ext cx="11369336" cy="1970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80030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14BFB8-BC01-17C8-A8BE-0163C482450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B27496F-82BD-AE6E-0B32-9C4B5FA13AFE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Q6.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5BFC4E-F8A2-2488-717A-55AF69459CE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654" t="14861" r="30198"/>
          <a:stretch/>
        </p:blipFill>
        <p:spPr>
          <a:xfrm>
            <a:off x="304799" y="1241367"/>
            <a:ext cx="11447182" cy="3352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02626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4A46A8-2231-018B-5AA5-EFA4F2F2B6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0FD87C1-3EE7-ABE0-A652-A9E8037DE186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Q7.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9DAAC1C-79FF-196E-3F1E-77351E69A79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806"/>
          <a:stretch/>
        </p:blipFill>
        <p:spPr>
          <a:xfrm>
            <a:off x="260466" y="1221663"/>
            <a:ext cx="11823952" cy="415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436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8EEAE-FBC1-9F98-65DC-C79B783D1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D66794B4-A36A-EDA1-CA1D-7F8244547CCF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Q8.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506931-567B-D7A4-2995-4EAD03646CD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361"/>
          <a:stretch/>
        </p:blipFill>
        <p:spPr>
          <a:xfrm>
            <a:off x="229509" y="1446414"/>
            <a:ext cx="11732981" cy="4073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76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6B292E3-9D3D-DCEF-304C-7C8A9B02A1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31EBE6D-B5E3-9861-3009-215DF605BC09}"/>
              </a:ext>
            </a:extLst>
          </p:cNvPr>
          <p:cNvSpPr txBox="1"/>
          <p:nvPr/>
        </p:nvSpPr>
        <p:spPr>
          <a:xfrm>
            <a:off x="443345" y="193963"/>
            <a:ext cx="101415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Q9.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17947-8AD4-9AAA-5A94-6230264E58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4464" y="453695"/>
            <a:ext cx="9084692" cy="6168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13514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5C4180C-16B6-1F61-FB3F-927CE033A93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AD7BDFA-88C3-4D22-95B5-36FE99BF195D}"/>
              </a:ext>
            </a:extLst>
          </p:cNvPr>
          <p:cNvSpPr txBox="1"/>
          <p:nvPr/>
        </p:nvSpPr>
        <p:spPr>
          <a:xfrm>
            <a:off x="443345" y="193963"/>
            <a:ext cx="128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Q10.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EB0BB3-A842-FD12-2680-1D35DDD8C9A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9457"/>
          <a:stretch/>
        </p:blipFill>
        <p:spPr>
          <a:xfrm>
            <a:off x="401106" y="1184715"/>
            <a:ext cx="11389787" cy="5149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6833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F0E62A8-48A3-9B00-3E04-49AFCBD918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6386CA9-9435-D8F1-3269-B61905584A04}"/>
              </a:ext>
            </a:extLst>
          </p:cNvPr>
          <p:cNvSpPr txBox="1"/>
          <p:nvPr/>
        </p:nvSpPr>
        <p:spPr>
          <a:xfrm>
            <a:off x="443345" y="193963"/>
            <a:ext cx="128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Q11.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B1152B-22C2-1EF4-93A1-277C27E6AB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3583" y="1161274"/>
            <a:ext cx="11466931" cy="4979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84669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23</Words>
  <Application>Microsoft Office PowerPoint</Application>
  <PresentationFormat>Widescreen</PresentationFormat>
  <Paragraphs>12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Stewart Gale</dc:creator>
  <cp:lastModifiedBy>Stewart Gale</cp:lastModifiedBy>
  <cp:revision>1</cp:revision>
  <dcterms:created xsi:type="dcterms:W3CDTF">2025-02-18T04:11:27Z</dcterms:created>
  <dcterms:modified xsi:type="dcterms:W3CDTF">2025-02-18T04:18:08Z</dcterms:modified>
</cp:coreProperties>
</file>