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025A3-C426-4837-9D37-04563E19FA47}" v="3" dt="2022-01-31T07:17:46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AF025A3-C426-4837-9D37-04563E19FA47}"/>
    <pc:docChg chg="custSel modSld modMainMaster">
      <pc:chgData name="Stewart Gale" userId="3647ddd2-6040-41ae-a96d-232c23482af8" providerId="ADAL" clId="{9AF025A3-C426-4837-9D37-04563E19FA47}" dt="2022-01-31T07:18:08.976" v="42" actId="403"/>
      <pc:docMkLst>
        <pc:docMk/>
      </pc:docMkLst>
      <pc:sldChg chg="addSp delSp modSp mod">
        <pc:chgData name="Stewart Gale" userId="3647ddd2-6040-41ae-a96d-232c23482af8" providerId="ADAL" clId="{9AF025A3-C426-4837-9D37-04563E19FA47}" dt="2022-01-31T07:17:52.860" v="36" actId="14100"/>
        <pc:sldMkLst>
          <pc:docMk/>
          <pc:sldMk cId="3908147058" sldId="256"/>
        </pc:sldMkLst>
        <pc:spChg chg="add del mod">
          <ac:chgData name="Stewart Gale" userId="3647ddd2-6040-41ae-a96d-232c23482af8" providerId="ADAL" clId="{9AF025A3-C426-4837-9D37-04563E19FA47}" dt="2022-01-31T07:16:06.701" v="32" actId="478"/>
          <ac:spMkLst>
            <pc:docMk/>
            <pc:sldMk cId="3908147058" sldId="256"/>
            <ac:spMk id="3" creationId="{7D9FEF55-5D9D-40C3-B6E9-714E5CEE0159}"/>
          </ac:spMkLst>
        </pc:spChg>
        <pc:spChg chg="add del mod">
          <ac:chgData name="Stewart Gale" userId="3647ddd2-6040-41ae-a96d-232c23482af8" providerId="ADAL" clId="{9AF025A3-C426-4837-9D37-04563E19FA47}" dt="2022-01-31T07:16:06.701" v="32" actId="478"/>
          <ac:spMkLst>
            <pc:docMk/>
            <pc:sldMk cId="3908147058" sldId="256"/>
            <ac:spMk id="4" creationId="{27108530-466B-4B55-AE52-FA437955DC6E}"/>
          </ac:spMkLst>
        </pc:spChg>
        <pc:picChg chg="del">
          <ac:chgData name="Stewart Gale" userId="3647ddd2-6040-41ae-a96d-232c23482af8" providerId="ADAL" clId="{9AF025A3-C426-4837-9D37-04563E19FA47}" dt="2022-01-31T07:16:06.701" v="32" actId="478"/>
          <ac:picMkLst>
            <pc:docMk/>
            <pc:sldMk cId="3908147058" sldId="256"/>
            <ac:picMk id="2" creationId="{00000000-0000-0000-0000-000000000000}"/>
          </ac:picMkLst>
        </pc:picChg>
        <pc:picChg chg="add mod">
          <ac:chgData name="Stewart Gale" userId="3647ddd2-6040-41ae-a96d-232c23482af8" providerId="ADAL" clId="{9AF025A3-C426-4837-9D37-04563E19FA47}" dt="2022-01-31T07:17:52.860" v="36" actId="14100"/>
          <ac:picMkLst>
            <pc:docMk/>
            <pc:sldMk cId="3908147058" sldId="256"/>
            <ac:picMk id="5" creationId="{F814E6C6-C10B-43E5-8D84-1815DA9E21EF}"/>
          </ac:picMkLst>
        </pc:picChg>
      </pc:sldChg>
      <pc:sldChg chg="modSp mod">
        <pc:chgData name="Stewart Gale" userId="3647ddd2-6040-41ae-a96d-232c23482af8" providerId="ADAL" clId="{9AF025A3-C426-4837-9D37-04563E19FA47}" dt="2022-01-31T07:18:03.959" v="40" actId="1076"/>
        <pc:sldMkLst>
          <pc:docMk/>
          <pc:sldMk cId="1511334126" sldId="257"/>
        </pc:sldMkLst>
        <pc:graphicFrameChg chg="mod modGraphic">
          <ac:chgData name="Stewart Gale" userId="3647ddd2-6040-41ae-a96d-232c23482af8" providerId="ADAL" clId="{9AF025A3-C426-4837-9D37-04563E19FA47}" dt="2022-01-31T07:18:03.959" v="40" actId="1076"/>
          <ac:graphicFrameMkLst>
            <pc:docMk/>
            <pc:sldMk cId="1511334126" sldId="257"/>
            <ac:graphicFrameMk id="2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9AF025A3-C426-4837-9D37-04563E19FA47}" dt="2022-01-31T07:18:08.976" v="42" actId="403"/>
        <pc:sldMkLst>
          <pc:docMk/>
          <pc:sldMk cId="193679822" sldId="258"/>
        </pc:sldMkLst>
        <pc:spChg chg="mod">
          <ac:chgData name="Stewart Gale" userId="3647ddd2-6040-41ae-a96d-232c23482af8" providerId="ADAL" clId="{9AF025A3-C426-4837-9D37-04563E19FA47}" dt="2022-01-31T07:18:08.976" v="42" actId="403"/>
          <ac:spMkLst>
            <pc:docMk/>
            <pc:sldMk cId="193679822" sldId="258"/>
            <ac:spMk id="4" creationId="{00000000-0000-0000-0000-000000000000}"/>
          </ac:spMkLst>
        </pc:spChg>
      </pc:sldChg>
      <pc:sldMasterChg chg="modSp modSldLayout">
        <pc:chgData name="Stewart Gale" userId="3647ddd2-6040-41ae-a96d-232c23482af8" providerId="ADAL" clId="{9AF025A3-C426-4837-9D37-04563E19FA47}" dt="2022-01-31T07:17:46.146" v="34"/>
        <pc:sldMasterMkLst>
          <pc:docMk/>
          <pc:sldMasterMk cId="717299032" sldId="2147483648"/>
        </pc:sldMasterMkLst>
        <pc:spChg chg="mod">
          <ac:chgData name="Stewart Gale" userId="3647ddd2-6040-41ae-a96d-232c23482af8" providerId="ADAL" clId="{9AF025A3-C426-4837-9D37-04563E19FA47}" dt="2022-01-31T07:17:46.146" v="34"/>
          <ac:spMkLst>
            <pc:docMk/>
            <pc:sldMasterMk cId="717299032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9AF025A3-C426-4837-9D37-04563E19FA47}" dt="2022-01-31T07:17:46.146" v="34"/>
          <ac:spMkLst>
            <pc:docMk/>
            <pc:sldMasterMk cId="717299032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9AF025A3-C426-4837-9D37-04563E19FA47}" dt="2022-01-31T07:17:46.146" v="34"/>
          <ac:spMkLst>
            <pc:docMk/>
            <pc:sldMasterMk cId="717299032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9AF025A3-C426-4837-9D37-04563E19FA47}" dt="2022-01-31T07:17:46.146" v="34"/>
          <ac:spMkLst>
            <pc:docMk/>
            <pc:sldMasterMk cId="717299032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9AF025A3-C426-4837-9D37-04563E19FA47}" dt="2022-01-31T07:17:46.146" v="34"/>
          <ac:spMkLst>
            <pc:docMk/>
            <pc:sldMasterMk cId="717299032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1355750165" sldId="2147483649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355750165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355750165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1801045099" sldId="2147483651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801045099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801045099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486862438" sldId="2147483652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486862438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486862438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2100245256" sldId="2147483653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2100245256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2100245256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2100245256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2100245256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3161537402" sldId="2147483656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3161537402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3161537402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3161537402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107545950" sldId="2147483657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0754595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0754595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10754595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AF025A3-C426-4837-9D37-04563E19FA47}" dt="2022-01-31T07:17:46.146" v="34"/>
          <pc:sldLayoutMkLst>
            <pc:docMk/>
            <pc:sldMasterMk cId="717299032" sldId="2147483648"/>
            <pc:sldLayoutMk cId="977605617" sldId="2147483659"/>
          </pc:sldLayoutMkLst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977605617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AF025A3-C426-4837-9D37-04563E19FA47}" dt="2022-01-31T07:17:46.146" v="34"/>
            <ac:spMkLst>
              <pc:docMk/>
              <pc:sldMasterMk cId="717299032" sldId="2147483648"/>
              <pc:sldLayoutMk cId="977605617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750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3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04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86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24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76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02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53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5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328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60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94DD5-6A3B-4D1F-8991-3CBCBA505AB9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164AD-B290-423F-99CB-0C55F7E12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9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14E6C6-C10B-43E5-8D84-1815DA9E2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82006"/>
            <a:ext cx="11809312" cy="66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47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3816" y="2132856"/>
            <a:ext cx="78843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9367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362050"/>
              </p:ext>
            </p:extLst>
          </p:nvPr>
        </p:nvGraphicFramePr>
        <p:xfrm>
          <a:off x="407368" y="368659"/>
          <a:ext cx="11305256" cy="6120681"/>
        </p:xfrm>
        <a:graphic>
          <a:graphicData uri="http://schemas.openxmlformats.org/drawingml/2006/table">
            <a:tbl>
              <a:tblPr/>
              <a:tblGrid>
                <a:gridCol w="4065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8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29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COUNTRY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Bronze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Silver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16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6007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334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47</Words>
  <Application>Microsoft Office PowerPoint</Application>
  <PresentationFormat>Widescreen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2015-03-11T05:36:56Z</dcterms:created>
  <dcterms:modified xsi:type="dcterms:W3CDTF">2022-01-31T07:18:11Z</dcterms:modified>
</cp:coreProperties>
</file>