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68087" y="467969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68087" y="582593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921" y="149399"/>
            <a:ext cx="5877828" cy="4408371"/>
          </a:xfrm>
          <a:prstGeom prst="rect">
            <a:avLst/>
          </a:prstGeom>
        </p:spPr>
      </p:pic>
      <p:pic>
        <p:nvPicPr>
          <p:cNvPr id="1026" name="Picture 2" descr="https://images.diagnosticquestions.com/uploads/Questions/c28b9b7f-a459-445d-8922-375d154f15c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055" y="149398"/>
            <a:ext cx="5602779" cy="440837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80573" y="5272665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921" y="149399"/>
            <a:ext cx="5877828" cy="4408371"/>
          </a:xfrm>
          <a:prstGeom prst="rect">
            <a:avLst/>
          </a:prstGeom>
        </p:spPr>
      </p:pic>
      <p:pic>
        <p:nvPicPr>
          <p:cNvPr id="5" name="Picture 2" descr="https://images.diagnosticquestions.com/uploads/Questions/c28b9b7f-a459-445d-8922-375d154f15c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055" y="149398"/>
            <a:ext cx="5602779" cy="440837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084919" y="149397"/>
            <a:ext cx="5877829" cy="440837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505599" y="3049777"/>
            <a:ext cx="42305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calculated </a:t>
            </a:r>
          </a:p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 upper bound distance.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9052988" y="1603227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D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928" y="154941"/>
            <a:ext cx="6988228" cy="524117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084" t="48254" r="62100" b="37009"/>
          <a:stretch/>
        </p:blipFill>
        <p:spPr>
          <a:xfrm>
            <a:off x="1331027" y="4988769"/>
            <a:ext cx="4721629" cy="186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513850" y="1294466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33967" y="2748571"/>
            <a:ext cx="386819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did</a:t>
            </a:r>
          </a:p>
          <a:p>
            <a:pPr lvl="0" algn="ctr"/>
            <a:r>
              <a:rPr lang="en-US" sz="4000" dirty="0">
                <a:solidFill>
                  <a:srgbClr val="1C1C1C"/>
                </a:solidFill>
              </a:rPr>
              <a:t>L</a:t>
            </a:r>
            <a:r>
              <a:rPr lang="en-US" sz="4000" dirty="0" smtClean="0">
                <a:solidFill>
                  <a:srgbClr val="1C1C1C"/>
                </a:solidFill>
              </a:rPr>
              <a:t>B – LB </a:t>
            </a:r>
          </a:p>
          <a:p>
            <a:pPr lvl="0" algn="ctr"/>
            <a:r>
              <a:rPr lang="en-US" sz="4000" dirty="0">
                <a:solidFill>
                  <a:srgbClr val="1C1C1C"/>
                </a:solidFill>
              </a:rPr>
              <a:t>w</a:t>
            </a:r>
            <a:r>
              <a:rPr lang="en-US" sz="4000" dirty="0" smtClean="0">
                <a:solidFill>
                  <a:srgbClr val="1C1C1C"/>
                </a:solidFill>
              </a:rPr>
              <a:t>hen they should have done</a:t>
            </a:r>
          </a:p>
          <a:p>
            <a:pPr lvl="0" algn="ctr"/>
            <a:r>
              <a:rPr lang="en-US" sz="4000" dirty="0">
                <a:solidFill>
                  <a:srgbClr val="1C1C1C"/>
                </a:solidFill>
              </a:rPr>
              <a:t>L</a:t>
            </a:r>
            <a:r>
              <a:rPr lang="en-US" sz="4000" dirty="0" smtClean="0">
                <a:solidFill>
                  <a:srgbClr val="1C1C1C"/>
                </a:solidFill>
              </a:rPr>
              <a:t>B – UB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2" descr="https://images.diagnosticquestions.com/uploads/Questions/c28b9b7f-a459-445d-8922-375d154f15c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41" y="177107"/>
            <a:ext cx="6644636" cy="522812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452" t="48816" r="34987" b="37099"/>
          <a:stretch/>
        </p:blipFill>
        <p:spPr>
          <a:xfrm>
            <a:off x="1220643" y="5167746"/>
            <a:ext cx="4703562" cy="169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36</Words>
  <Application>Microsoft Office PowerPoint</Application>
  <PresentationFormat>Widescreen</PresentationFormat>
  <Paragraphs>12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2020-02-26T18:37:01Z</dcterms:modified>
</cp:coreProperties>
</file>