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58" r:id="rId3"/>
    <p:sldId id="256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20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00D2A449-2404-4D61-92EF-161ED091F749}"/>
    <pc:docChg chg="modSld">
      <pc:chgData name="Stewart Gale" userId="3647ddd2-6040-41ae-a96d-232c23482af8" providerId="ADAL" clId="{00D2A449-2404-4D61-92EF-161ED091F749}" dt="2022-01-24T10:29:54.080" v="1" actId="1076"/>
      <pc:docMkLst>
        <pc:docMk/>
      </pc:docMkLst>
      <pc:sldChg chg="modSp mod">
        <pc:chgData name="Stewart Gale" userId="3647ddd2-6040-41ae-a96d-232c23482af8" providerId="ADAL" clId="{00D2A449-2404-4D61-92EF-161ED091F749}" dt="2022-01-24T10:29:54.080" v="1" actId="1076"/>
        <pc:sldMkLst>
          <pc:docMk/>
          <pc:sldMk cId="3661906212" sldId="256"/>
        </pc:sldMkLst>
        <pc:graphicFrameChg chg="mod modGraphic">
          <ac:chgData name="Stewart Gale" userId="3647ddd2-6040-41ae-a96d-232c23482af8" providerId="ADAL" clId="{00D2A449-2404-4D61-92EF-161ED091F749}" dt="2022-01-24T10:29:54.080" v="1" actId="1076"/>
          <ac:graphicFrameMkLst>
            <pc:docMk/>
            <pc:sldMk cId="3661906212" sldId="256"/>
            <ac:graphicFrameMk id="8" creationId="{00000000-0000-0000-0000-000000000000}"/>
          </ac:graphicFrameMkLst>
        </pc:graphicFrame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71A26-3F22-42DD-B657-7CA186266F52}" type="datetimeFigureOut">
              <a:rPr lang="en-GB" smtClean="0"/>
              <a:t>24/01/2022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03904-3407-49DC-B2DF-C78E26656D9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645457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71A26-3F22-42DD-B657-7CA186266F52}" type="datetimeFigureOut">
              <a:rPr lang="en-GB" smtClean="0"/>
              <a:t>24/01/2022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03904-3407-49DC-B2DF-C78E26656D9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2785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71A26-3F22-42DD-B657-7CA186266F52}" type="datetimeFigureOut">
              <a:rPr lang="en-GB" smtClean="0"/>
              <a:t>24/01/2022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03904-3407-49DC-B2DF-C78E26656D9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33527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71A26-3F22-42DD-B657-7CA186266F52}" type="datetimeFigureOut">
              <a:rPr lang="en-GB" smtClean="0"/>
              <a:t>24/01/2022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03904-3407-49DC-B2DF-C78E26656D9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06725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71A26-3F22-42DD-B657-7CA186266F52}" type="datetimeFigureOut">
              <a:rPr lang="en-GB" smtClean="0"/>
              <a:t>24/01/2022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03904-3407-49DC-B2DF-C78E26656D9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76051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71A26-3F22-42DD-B657-7CA186266F52}" type="datetimeFigureOut">
              <a:rPr lang="en-GB" smtClean="0"/>
              <a:t>24/01/2022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03904-3407-49DC-B2DF-C78E26656D9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07356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71A26-3F22-42DD-B657-7CA186266F52}" type="datetimeFigureOut">
              <a:rPr lang="en-GB" smtClean="0"/>
              <a:t>24/01/2022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03904-3407-49DC-B2DF-C78E26656D9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94692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71A26-3F22-42DD-B657-7CA186266F52}" type="datetimeFigureOut">
              <a:rPr lang="en-GB" smtClean="0"/>
              <a:t>24/01/2022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03904-3407-49DC-B2DF-C78E26656D9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21462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71A26-3F22-42DD-B657-7CA186266F52}" type="datetimeFigureOut">
              <a:rPr lang="en-GB" smtClean="0"/>
              <a:t>24/01/2022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03904-3407-49DC-B2DF-C78E26656D9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62910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71A26-3F22-42DD-B657-7CA186266F52}" type="datetimeFigureOut">
              <a:rPr lang="en-GB" smtClean="0"/>
              <a:t>24/01/2022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03904-3407-49DC-B2DF-C78E26656D9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21840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71A26-3F22-42DD-B657-7CA186266F52}" type="datetimeFigureOut">
              <a:rPr lang="en-GB" smtClean="0"/>
              <a:t>24/01/2022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03904-3407-49DC-B2DF-C78E26656D9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596224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771A26-3F22-42DD-B657-7CA186266F52}" type="datetimeFigureOut">
              <a:rPr lang="en-GB" smtClean="0"/>
              <a:t>24/01/2022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B03904-3407-49DC-B2DF-C78E26656D9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94976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 rotWithShape="1">
          <a:blip r:embed="rId2"/>
          <a:srcRect l="11179" t="28084" r="12645" b="20561"/>
          <a:stretch/>
        </p:blipFill>
        <p:spPr bwMode="auto">
          <a:xfrm>
            <a:off x="83126" y="166803"/>
            <a:ext cx="12064539" cy="646675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6132614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466109" y="2261062"/>
            <a:ext cx="7675418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20932462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7" name="Table 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806396913"/>
                  </p:ext>
                </p:extLst>
              </p:nvPr>
            </p:nvGraphicFramePr>
            <p:xfrm>
              <a:off x="953196" y="1333872"/>
              <a:ext cx="10515598" cy="1658712"/>
            </p:xfrm>
            <a:graphic>
              <a:graphicData uri="http://schemas.openxmlformats.org/drawingml/2006/table">
                <a:tbl>
                  <a:tblPr firstRow="1" firstCol="1" bandRow="1"/>
                  <a:tblGrid>
                    <a:gridCol w="807598">
                      <a:extLst>
                        <a:ext uri="{9D8B030D-6E8A-4147-A177-3AD203B41FA5}">
                          <a16:colId xmlns:a16="http://schemas.microsoft.com/office/drawing/2014/main" val="2069298723"/>
                        </a:ext>
                      </a:extLst>
                    </a:gridCol>
                    <a:gridCol w="807598">
                      <a:extLst>
                        <a:ext uri="{9D8B030D-6E8A-4147-A177-3AD203B41FA5}">
                          <a16:colId xmlns:a16="http://schemas.microsoft.com/office/drawing/2014/main" val="1835306326"/>
                        </a:ext>
                      </a:extLst>
                    </a:gridCol>
                    <a:gridCol w="807598">
                      <a:extLst>
                        <a:ext uri="{9D8B030D-6E8A-4147-A177-3AD203B41FA5}">
                          <a16:colId xmlns:a16="http://schemas.microsoft.com/office/drawing/2014/main" val="829113307"/>
                        </a:ext>
                      </a:extLst>
                    </a:gridCol>
                    <a:gridCol w="807598">
                      <a:extLst>
                        <a:ext uri="{9D8B030D-6E8A-4147-A177-3AD203B41FA5}">
                          <a16:colId xmlns:a16="http://schemas.microsoft.com/office/drawing/2014/main" val="2648981500"/>
                        </a:ext>
                      </a:extLst>
                    </a:gridCol>
                    <a:gridCol w="809701">
                      <a:extLst>
                        <a:ext uri="{9D8B030D-6E8A-4147-A177-3AD203B41FA5}">
                          <a16:colId xmlns:a16="http://schemas.microsoft.com/office/drawing/2014/main" val="2276450142"/>
                        </a:ext>
                      </a:extLst>
                    </a:gridCol>
                    <a:gridCol w="809701">
                      <a:extLst>
                        <a:ext uri="{9D8B030D-6E8A-4147-A177-3AD203B41FA5}">
                          <a16:colId xmlns:a16="http://schemas.microsoft.com/office/drawing/2014/main" val="3946959207"/>
                        </a:ext>
                      </a:extLst>
                    </a:gridCol>
                    <a:gridCol w="809701">
                      <a:extLst>
                        <a:ext uri="{9D8B030D-6E8A-4147-A177-3AD203B41FA5}">
                          <a16:colId xmlns:a16="http://schemas.microsoft.com/office/drawing/2014/main" val="2122075477"/>
                        </a:ext>
                      </a:extLst>
                    </a:gridCol>
                    <a:gridCol w="809701">
                      <a:extLst>
                        <a:ext uri="{9D8B030D-6E8A-4147-A177-3AD203B41FA5}">
                          <a16:colId xmlns:a16="http://schemas.microsoft.com/office/drawing/2014/main" val="3918920410"/>
                        </a:ext>
                      </a:extLst>
                    </a:gridCol>
                    <a:gridCol w="809701">
                      <a:extLst>
                        <a:ext uri="{9D8B030D-6E8A-4147-A177-3AD203B41FA5}">
                          <a16:colId xmlns:a16="http://schemas.microsoft.com/office/drawing/2014/main" val="785439936"/>
                        </a:ext>
                      </a:extLst>
                    </a:gridCol>
                    <a:gridCol w="809701">
                      <a:extLst>
                        <a:ext uri="{9D8B030D-6E8A-4147-A177-3AD203B41FA5}">
                          <a16:colId xmlns:a16="http://schemas.microsoft.com/office/drawing/2014/main" val="3495007625"/>
                        </a:ext>
                      </a:extLst>
                    </a:gridCol>
                    <a:gridCol w="809701">
                      <a:extLst>
                        <a:ext uri="{9D8B030D-6E8A-4147-A177-3AD203B41FA5}">
                          <a16:colId xmlns:a16="http://schemas.microsoft.com/office/drawing/2014/main" val="352192874"/>
                        </a:ext>
                      </a:extLst>
                    </a:gridCol>
                    <a:gridCol w="809701">
                      <a:extLst>
                        <a:ext uri="{9D8B030D-6E8A-4147-A177-3AD203B41FA5}">
                          <a16:colId xmlns:a16="http://schemas.microsoft.com/office/drawing/2014/main" val="2140814122"/>
                        </a:ext>
                      </a:extLst>
                    </a:gridCol>
                    <a:gridCol w="807598">
                      <a:extLst>
                        <a:ext uri="{9D8B030D-6E8A-4147-A177-3AD203B41FA5}">
                          <a16:colId xmlns:a16="http://schemas.microsoft.com/office/drawing/2014/main" val="1181439274"/>
                        </a:ext>
                      </a:extLst>
                    </a:gridCol>
                  </a:tblGrid>
                  <a:tr h="372333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800"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A</a:t>
                          </a: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800"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B</a:t>
                          </a: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800"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C</a:t>
                          </a: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800"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D</a:t>
                          </a: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800"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E</a:t>
                          </a: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800"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F</a:t>
                          </a: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800"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G</a:t>
                          </a: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800"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H</a:t>
                          </a: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800"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I</a:t>
                          </a: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800"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J</a:t>
                          </a: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800"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K</a:t>
                          </a: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800"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L</a:t>
                          </a: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800"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M</a:t>
                          </a: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684269432"/>
                      </a:ext>
                    </a:extLst>
                  </a:tr>
                  <a:tr h="366425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sz="1800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Arial" panose="020B0604020202020204" pitchFamily="34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1800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Arial" panose="020B0604020202020204" pitchFamily="34" charset="0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GB" sz="1800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Arial" panose="020B0604020202020204" pitchFamily="34" charset="0"/>
                                      </a:rPr>
                                      <m:t>−6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sz="18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sz="1800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Arial" panose="020B0604020202020204" pitchFamily="34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1800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Arial" panose="020B0604020202020204" pitchFamily="34" charset="0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GB" sz="1800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Arial" panose="020B0604020202020204" pitchFamily="34" charset="0"/>
                                      </a:rPr>
                                      <m:t>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sz="18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sz="1800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Arial" panose="020B0604020202020204" pitchFamily="34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1800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Arial" panose="020B0604020202020204" pitchFamily="34" charset="0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GB" sz="1800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Arial" panose="020B0604020202020204" pitchFamily="34" charset="0"/>
                                      </a:rPr>
                                      <m:t>3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sz="18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sz="1800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Arial" panose="020B0604020202020204" pitchFamily="34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1800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Arial" panose="020B0604020202020204" pitchFamily="34" charset="0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GB" sz="1800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Arial" panose="020B0604020202020204" pitchFamily="34" charset="0"/>
                                      </a:rPr>
                                      <m:t>0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sz="18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sz="1800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Arial" panose="020B0604020202020204" pitchFamily="34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1800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Arial" panose="020B0604020202020204" pitchFamily="34" charset="0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GB" sz="1800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Arial" panose="020B0604020202020204" pitchFamily="34" charset="0"/>
                                      </a:rPr>
                                      <m:t>8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sz="18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sz="1800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Arial" panose="020B0604020202020204" pitchFamily="34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1800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Arial" panose="020B0604020202020204" pitchFamily="34" charset="0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GB" sz="1800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Arial" panose="020B0604020202020204" pitchFamily="34" charset="0"/>
                                      </a:rPr>
                                      <m:t>−1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sz="18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sz="1800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Arial" panose="020B0604020202020204" pitchFamily="34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1800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Arial" panose="020B0604020202020204" pitchFamily="34" charset="0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GB" sz="1800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Arial" panose="020B0604020202020204" pitchFamily="34" charset="0"/>
                                      </a:rPr>
                                      <m:t>−4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sz="18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sz="1800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Arial" panose="020B0604020202020204" pitchFamily="34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1800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Arial" panose="020B0604020202020204" pitchFamily="34" charset="0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GB" sz="1800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Arial" panose="020B0604020202020204" pitchFamily="34" charset="0"/>
                                      </a:rPr>
                                      <m:t>−2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sz="18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sz="1800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Arial" panose="020B0604020202020204" pitchFamily="34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1800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Arial" panose="020B0604020202020204" pitchFamily="34" charset="0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GB" sz="1800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Arial" panose="020B0604020202020204" pitchFamily="34" charset="0"/>
                                      </a:rPr>
                                      <m:t>10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sz="18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sz="1800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Arial" panose="020B0604020202020204" pitchFamily="34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1800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Arial" panose="020B0604020202020204" pitchFamily="34" charset="0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GB" sz="1800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Arial" panose="020B0604020202020204" pitchFamily="34" charset="0"/>
                                      </a:rPr>
                                      <m:t>13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sz="18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sz="1800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Arial" panose="020B0604020202020204" pitchFamily="34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1800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Arial" panose="020B0604020202020204" pitchFamily="34" charset="0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GB" sz="1800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Arial" panose="020B0604020202020204" pitchFamily="34" charset="0"/>
                                      </a:rPr>
                                      <m:t>−3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sz="18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sz="1800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Arial" panose="020B0604020202020204" pitchFamily="34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1800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Arial" panose="020B0604020202020204" pitchFamily="34" charset="0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GB" sz="1800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Arial" panose="020B0604020202020204" pitchFamily="34" charset="0"/>
                                      </a:rPr>
                                      <m:t>1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sz="18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sz="1800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Arial" panose="020B0604020202020204" pitchFamily="34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1800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Arial" panose="020B0604020202020204" pitchFamily="34" charset="0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GB" sz="1800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Arial" panose="020B0604020202020204" pitchFamily="34" charset="0"/>
                                      </a:rPr>
                                      <m:t>−5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sz="18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125149870"/>
                      </a:ext>
                    </a:extLst>
                  </a:tr>
                  <a:tr h="181196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900"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18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900"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18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900"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18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900"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18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900"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18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900"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18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900"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18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900"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18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900"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18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900"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18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900"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18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900"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18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900"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18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848222833"/>
                      </a:ext>
                    </a:extLst>
                  </a:tr>
                  <a:tr h="372333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800"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N</a:t>
                          </a: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800"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O</a:t>
                          </a: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800"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P</a:t>
                          </a: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800"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Q</a:t>
                          </a: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800"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R</a:t>
                          </a: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800"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S</a:t>
                          </a: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800"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T</a:t>
                          </a: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800"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U</a:t>
                          </a: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800"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V</a:t>
                          </a: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800"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W</a:t>
                          </a: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800"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X</a:t>
                          </a: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800"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Y</a:t>
                          </a: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800"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Z</a:t>
                          </a: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914654978"/>
                      </a:ext>
                    </a:extLst>
                  </a:tr>
                  <a:tr h="366425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sz="1800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Arial" panose="020B0604020202020204" pitchFamily="34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1800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Arial" panose="020B0604020202020204" pitchFamily="34" charset="0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GB" sz="1800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Arial" panose="020B0604020202020204" pitchFamily="34" charset="0"/>
                                      </a:rPr>
                                      <m:t>11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sz="18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sz="1800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Arial" panose="020B0604020202020204" pitchFamily="34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1800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Arial" panose="020B0604020202020204" pitchFamily="34" charset="0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GB" sz="1800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Arial" panose="020B0604020202020204" pitchFamily="34" charset="0"/>
                                      </a:rPr>
                                      <m:t>15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sz="18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sz="1800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Arial" panose="020B0604020202020204" pitchFamily="34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1800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Arial" panose="020B0604020202020204" pitchFamily="34" charset="0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GB" sz="1800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Arial" panose="020B0604020202020204" pitchFamily="34" charset="0"/>
                                      </a:rPr>
                                      <m:t>6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sz="18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sz="1800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Arial" panose="020B0604020202020204" pitchFamily="34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1800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Arial" panose="020B0604020202020204" pitchFamily="34" charset="0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GB" sz="1800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Arial" panose="020B0604020202020204" pitchFamily="34" charset="0"/>
                                      </a:rPr>
                                      <m:t>4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sz="18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sz="1800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Arial" panose="020B0604020202020204" pitchFamily="34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1800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Arial" panose="020B0604020202020204" pitchFamily="34" charset="0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GB" sz="1800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Arial" panose="020B0604020202020204" pitchFamily="34" charset="0"/>
                                      </a:rPr>
                                      <m:t>5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sz="18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sz="1800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Arial" panose="020B0604020202020204" pitchFamily="34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1800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Arial" panose="020B0604020202020204" pitchFamily="34" charset="0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GB" sz="1800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Arial" panose="020B0604020202020204" pitchFamily="34" charset="0"/>
                                      </a:rPr>
                                      <m:t>12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sz="18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sz="1800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Arial" panose="020B0604020202020204" pitchFamily="34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1800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Arial" panose="020B0604020202020204" pitchFamily="34" charset="0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GB" sz="1800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Arial" panose="020B0604020202020204" pitchFamily="34" charset="0"/>
                                      </a:rPr>
                                      <m:t>7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sz="18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sz="1800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Arial" panose="020B0604020202020204" pitchFamily="34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1800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Arial" panose="020B0604020202020204" pitchFamily="34" charset="0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GB" sz="1800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Arial" panose="020B0604020202020204" pitchFamily="34" charset="0"/>
                                      </a:rPr>
                                      <m:t>−5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sz="1800" dirty="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sz="1800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Arial" panose="020B0604020202020204" pitchFamily="34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1800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Arial" panose="020B0604020202020204" pitchFamily="34" charset="0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GB" sz="1800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Arial" panose="020B0604020202020204" pitchFamily="34" charset="0"/>
                                      </a:rPr>
                                      <m:t>−10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sz="1800" dirty="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sz="1800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Arial" panose="020B0604020202020204" pitchFamily="34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1800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Arial" panose="020B0604020202020204" pitchFamily="34" charset="0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GB" sz="1800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Arial" panose="020B0604020202020204" pitchFamily="34" charset="0"/>
                                      </a:rPr>
                                      <m:t>−12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sz="18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sz="1800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Arial" panose="020B0604020202020204" pitchFamily="34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1800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Arial" panose="020B0604020202020204" pitchFamily="34" charset="0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GB" sz="1800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Arial" panose="020B0604020202020204" pitchFamily="34" charset="0"/>
                                      </a:rPr>
                                      <m:t>−7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sz="1800" dirty="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sz="1800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Arial" panose="020B0604020202020204" pitchFamily="34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1800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Arial" panose="020B0604020202020204" pitchFamily="34" charset="0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GB" sz="1800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Arial" panose="020B0604020202020204" pitchFamily="34" charset="0"/>
                                      </a:rPr>
                                      <m:t>−8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sz="18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sz="1800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Arial" panose="020B0604020202020204" pitchFamily="34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1800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Arial" panose="020B0604020202020204" pitchFamily="34" charset="0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GB" sz="1800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Arial" panose="020B0604020202020204" pitchFamily="34" charset="0"/>
                                      </a:rPr>
                                      <m:t>9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sz="1800" dirty="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4070446946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7" name="Table 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806396913"/>
                  </p:ext>
                </p:extLst>
              </p:nvPr>
            </p:nvGraphicFramePr>
            <p:xfrm>
              <a:off x="953196" y="1333872"/>
              <a:ext cx="10515598" cy="1658712"/>
            </p:xfrm>
            <a:graphic>
              <a:graphicData uri="http://schemas.openxmlformats.org/drawingml/2006/table">
                <a:tbl>
                  <a:tblPr firstRow="1" firstCol="1" bandRow="1"/>
                  <a:tblGrid>
                    <a:gridCol w="807598">
                      <a:extLst>
                        <a:ext uri="{9D8B030D-6E8A-4147-A177-3AD203B41FA5}">
                          <a16:colId xmlns:a16="http://schemas.microsoft.com/office/drawing/2014/main" val="2069298723"/>
                        </a:ext>
                      </a:extLst>
                    </a:gridCol>
                    <a:gridCol w="807598">
                      <a:extLst>
                        <a:ext uri="{9D8B030D-6E8A-4147-A177-3AD203B41FA5}">
                          <a16:colId xmlns:a16="http://schemas.microsoft.com/office/drawing/2014/main" val="1835306326"/>
                        </a:ext>
                      </a:extLst>
                    </a:gridCol>
                    <a:gridCol w="807598">
                      <a:extLst>
                        <a:ext uri="{9D8B030D-6E8A-4147-A177-3AD203B41FA5}">
                          <a16:colId xmlns:a16="http://schemas.microsoft.com/office/drawing/2014/main" val="829113307"/>
                        </a:ext>
                      </a:extLst>
                    </a:gridCol>
                    <a:gridCol w="807598">
                      <a:extLst>
                        <a:ext uri="{9D8B030D-6E8A-4147-A177-3AD203B41FA5}">
                          <a16:colId xmlns:a16="http://schemas.microsoft.com/office/drawing/2014/main" val="2648981500"/>
                        </a:ext>
                      </a:extLst>
                    </a:gridCol>
                    <a:gridCol w="809701">
                      <a:extLst>
                        <a:ext uri="{9D8B030D-6E8A-4147-A177-3AD203B41FA5}">
                          <a16:colId xmlns:a16="http://schemas.microsoft.com/office/drawing/2014/main" val="2276450142"/>
                        </a:ext>
                      </a:extLst>
                    </a:gridCol>
                    <a:gridCol w="809701">
                      <a:extLst>
                        <a:ext uri="{9D8B030D-6E8A-4147-A177-3AD203B41FA5}">
                          <a16:colId xmlns:a16="http://schemas.microsoft.com/office/drawing/2014/main" val="3946959207"/>
                        </a:ext>
                      </a:extLst>
                    </a:gridCol>
                    <a:gridCol w="809701">
                      <a:extLst>
                        <a:ext uri="{9D8B030D-6E8A-4147-A177-3AD203B41FA5}">
                          <a16:colId xmlns:a16="http://schemas.microsoft.com/office/drawing/2014/main" val="2122075477"/>
                        </a:ext>
                      </a:extLst>
                    </a:gridCol>
                    <a:gridCol w="809701">
                      <a:extLst>
                        <a:ext uri="{9D8B030D-6E8A-4147-A177-3AD203B41FA5}">
                          <a16:colId xmlns:a16="http://schemas.microsoft.com/office/drawing/2014/main" val="3918920410"/>
                        </a:ext>
                      </a:extLst>
                    </a:gridCol>
                    <a:gridCol w="809701">
                      <a:extLst>
                        <a:ext uri="{9D8B030D-6E8A-4147-A177-3AD203B41FA5}">
                          <a16:colId xmlns:a16="http://schemas.microsoft.com/office/drawing/2014/main" val="785439936"/>
                        </a:ext>
                      </a:extLst>
                    </a:gridCol>
                    <a:gridCol w="809701">
                      <a:extLst>
                        <a:ext uri="{9D8B030D-6E8A-4147-A177-3AD203B41FA5}">
                          <a16:colId xmlns:a16="http://schemas.microsoft.com/office/drawing/2014/main" val="3495007625"/>
                        </a:ext>
                      </a:extLst>
                    </a:gridCol>
                    <a:gridCol w="809701">
                      <a:extLst>
                        <a:ext uri="{9D8B030D-6E8A-4147-A177-3AD203B41FA5}">
                          <a16:colId xmlns:a16="http://schemas.microsoft.com/office/drawing/2014/main" val="352192874"/>
                        </a:ext>
                      </a:extLst>
                    </a:gridCol>
                    <a:gridCol w="809701">
                      <a:extLst>
                        <a:ext uri="{9D8B030D-6E8A-4147-A177-3AD203B41FA5}">
                          <a16:colId xmlns:a16="http://schemas.microsoft.com/office/drawing/2014/main" val="2140814122"/>
                        </a:ext>
                      </a:extLst>
                    </a:gridCol>
                    <a:gridCol w="807598">
                      <a:extLst>
                        <a:ext uri="{9D8B030D-6E8A-4147-A177-3AD203B41FA5}">
                          <a16:colId xmlns:a16="http://schemas.microsoft.com/office/drawing/2014/main" val="1181439274"/>
                        </a:ext>
                      </a:extLst>
                    </a:gridCol>
                  </a:tblGrid>
                  <a:tr h="372333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800"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A</a:t>
                          </a: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800"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B</a:t>
                          </a: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800"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C</a:t>
                          </a: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800"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D</a:t>
                          </a: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800"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E</a:t>
                          </a: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800"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F</a:t>
                          </a: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800"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G</a:t>
                          </a: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800"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H</a:t>
                          </a: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800"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I</a:t>
                          </a: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800"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J</a:t>
                          </a: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800"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K</a:t>
                          </a: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800"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L</a:t>
                          </a: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800"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M</a:t>
                          </a: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684269432"/>
                      </a:ext>
                    </a:extLst>
                  </a:tr>
                  <a:tr h="36642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752" t="-104918" r="-1199248" b="-25082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01515" t="-104918" r="-1108333" b="-25082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00000" t="-104918" r="-1000000" b="-25082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302273" t="-104918" r="-907576" b="-25082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399248" t="-104918" r="-800752" b="-25082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499248" t="-104918" r="-700752" b="-25082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599248" t="-104918" r="-600752" b="-25082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699248" t="-104918" r="-500752" b="-25082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799248" t="-104918" r="-400752" b="-25082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899248" t="-104918" r="-300752" b="-25082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999248" t="-104918" r="-200752" b="-25082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107576" t="-104918" r="-102273" b="-25082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198496" t="-104918" r="-1504" b="-25082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25149870"/>
                      </a:ext>
                    </a:extLst>
                  </a:tr>
                  <a:tr h="181196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900"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18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900"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18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900"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18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900"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18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900"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18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900"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18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900"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18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900"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18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900"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18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900"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18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900"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18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900"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18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900"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18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848222833"/>
                      </a:ext>
                    </a:extLst>
                  </a:tr>
                  <a:tr h="372333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800"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N</a:t>
                          </a: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800"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O</a:t>
                          </a: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800"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P</a:t>
                          </a: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800"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Q</a:t>
                          </a: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800"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R</a:t>
                          </a: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800"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S</a:t>
                          </a: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800"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T</a:t>
                          </a: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800"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U</a:t>
                          </a: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800"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V</a:t>
                          </a: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800"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W</a:t>
                          </a: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800"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X</a:t>
                          </a: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800"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Y</a:t>
                          </a: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800"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Z</a:t>
                          </a: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914654978"/>
                      </a:ext>
                    </a:extLst>
                  </a:tr>
                  <a:tr h="36642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752" t="-360000" r="-1199248" b="-3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01515" t="-360000" r="-1108333" b="-3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00000" t="-360000" r="-1000000" b="-3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302273" t="-360000" r="-907576" b="-3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399248" t="-360000" r="-800752" b="-3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499248" t="-360000" r="-700752" b="-3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599248" t="-360000" r="-600752" b="-3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699248" t="-360000" r="-500752" b="-3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799248" t="-360000" r="-400752" b="-3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899248" t="-360000" r="-300752" b="-3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999248" t="-360000" r="-200752" b="-3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107576" t="-360000" r="-102273" b="-3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198496" t="-360000" r="-1504" b="-333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070446946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8" name="Table 7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355674687"/>
                  </p:ext>
                </p:extLst>
              </p:nvPr>
            </p:nvGraphicFramePr>
            <p:xfrm>
              <a:off x="562494" y="3475002"/>
              <a:ext cx="10906297" cy="2973228"/>
            </p:xfrm>
            <a:graphic>
              <a:graphicData uri="http://schemas.openxmlformats.org/drawingml/2006/table">
                <a:tbl>
                  <a:tblPr firstRow="1" firstCol="1" bandRow="1"/>
                  <a:tblGrid>
                    <a:gridCol w="2179514">
                      <a:extLst>
                        <a:ext uri="{9D8B030D-6E8A-4147-A177-3AD203B41FA5}">
                          <a16:colId xmlns:a16="http://schemas.microsoft.com/office/drawing/2014/main" val="1938892549"/>
                        </a:ext>
                      </a:extLst>
                    </a:gridCol>
                    <a:gridCol w="2179514">
                      <a:extLst>
                        <a:ext uri="{9D8B030D-6E8A-4147-A177-3AD203B41FA5}">
                          <a16:colId xmlns:a16="http://schemas.microsoft.com/office/drawing/2014/main" val="3868096679"/>
                        </a:ext>
                      </a:extLst>
                    </a:gridCol>
                    <a:gridCol w="2183877">
                      <a:extLst>
                        <a:ext uri="{9D8B030D-6E8A-4147-A177-3AD203B41FA5}">
                          <a16:colId xmlns:a16="http://schemas.microsoft.com/office/drawing/2014/main" val="1337624037"/>
                        </a:ext>
                      </a:extLst>
                    </a:gridCol>
                    <a:gridCol w="2181696">
                      <a:extLst>
                        <a:ext uri="{9D8B030D-6E8A-4147-A177-3AD203B41FA5}">
                          <a16:colId xmlns:a16="http://schemas.microsoft.com/office/drawing/2014/main" val="3541286017"/>
                        </a:ext>
                      </a:extLst>
                    </a:gridCol>
                    <a:gridCol w="2181696">
                      <a:extLst>
                        <a:ext uri="{9D8B030D-6E8A-4147-A177-3AD203B41FA5}">
                          <a16:colId xmlns:a16="http://schemas.microsoft.com/office/drawing/2014/main" val="3169149645"/>
                        </a:ext>
                      </a:extLst>
                    </a:gridCol>
                  </a:tblGrid>
                  <a:tr h="638377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sz="1600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Arial" panose="020B0604020202020204" pitchFamily="34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1600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Arial" panose="020B0604020202020204" pitchFamily="34" charset="0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GB" sz="1600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Arial" panose="020B0604020202020204" pitchFamily="34" charset="0"/>
                                      </a:rPr>
                                      <m:t>11</m:t>
                                    </m:r>
                                  </m:sup>
                                </m:sSup>
                                <m:r>
                                  <a:rPr lang="en-GB" sz="1600" i="1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Arial" panose="020B0604020202020204" pitchFamily="34" charset="0"/>
                                  </a:rPr>
                                  <m:t>÷</m:t>
                                </m:r>
                                <m:sSup>
                                  <m:sSupPr>
                                    <m:ctrlPr>
                                      <a:rPr lang="en-GB" sz="1600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Arial" panose="020B0604020202020204" pitchFamily="34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1600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Arial" panose="020B0604020202020204" pitchFamily="34" charset="0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GB" sz="1600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Arial" panose="020B0604020202020204" pitchFamily="34" charset="0"/>
                                      </a:rPr>
                                      <m:t>4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sz="16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sz="1600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Arial" panose="020B0604020202020204" pitchFamily="34" charset="0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ctrlPr>
                                          <a:rPr lang="en-GB" sz="1600" i="1">
                                            <a:effectLst/>
                                            <a:latin typeface="Cambria Math" panose="02040503050406030204" pitchFamily="18" charset="0"/>
                                            <a:ea typeface="Calibri" panose="020F0502020204030204" pitchFamily="34" charset="0"/>
                                            <a:cs typeface="Arial" panose="020B0604020202020204" pitchFamily="34" charset="0"/>
                                          </a:rPr>
                                        </m:ctrlPr>
                                      </m:dPr>
                                      <m:e>
                                        <m:sSup>
                                          <m:sSupPr>
                                            <m:ctrlPr>
                                              <a:rPr lang="en-GB" sz="1600" i="1">
                                                <a:effectLst/>
                                                <a:latin typeface="Cambria Math" panose="02040503050406030204" pitchFamily="18" charset="0"/>
                                                <a:ea typeface="Calibri" panose="020F0502020204030204" pitchFamily="34" charset="0"/>
                                                <a:cs typeface="Arial" panose="020B0604020202020204" pitchFamily="34" charset="0"/>
                                              </a:rPr>
                                            </m:ctrlPr>
                                          </m:sSupPr>
                                          <m:e>
                                            <m:r>
                                              <a:rPr lang="en-GB" sz="1600" i="1">
                                                <a:effectLst/>
                                                <a:latin typeface="Cambria Math" panose="02040503050406030204" pitchFamily="18" charset="0"/>
                                                <a:ea typeface="Calibri" panose="020F0502020204030204" pitchFamily="34" charset="0"/>
                                                <a:cs typeface="Arial" panose="020B0604020202020204" pitchFamily="34" charset="0"/>
                                              </a:rPr>
                                              <m:t>𝑥</m:t>
                                            </m:r>
                                          </m:e>
                                          <m:sup>
                                            <m:r>
                                              <a:rPr lang="en-GB" sz="1600" i="1">
                                                <a:effectLst/>
                                                <a:latin typeface="Cambria Math" panose="02040503050406030204" pitchFamily="18" charset="0"/>
                                                <a:ea typeface="Calibri" panose="020F0502020204030204" pitchFamily="34" charset="0"/>
                                                <a:cs typeface="Arial" panose="020B0604020202020204" pitchFamily="34" charset="0"/>
                                              </a:rPr>
                                              <m:t>5</m:t>
                                            </m:r>
                                          </m:sup>
                                        </m:sSup>
                                      </m:e>
                                    </m:d>
                                  </m:e>
                                  <m:sup>
                                    <m:r>
                                      <a:rPr lang="en-GB" sz="1600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Arial" panose="020B0604020202020204" pitchFamily="34" charset="0"/>
                                      </a:rPr>
                                      <m:t>3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sz="1600" dirty="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sz="1600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Arial" panose="020B0604020202020204" pitchFamily="34" charset="0"/>
                                      </a:rPr>
                                    </m:ctrlPr>
                                  </m:fPr>
                                  <m:num>
                                    <m:sSup>
                                      <m:sSupPr>
                                        <m:ctrlPr>
                                          <a:rPr lang="en-GB" sz="1600" i="1">
                                            <a:effectLst/>
                                            <a:latin typeface="Cambria Math" panose="02040503050406030204" pitchFamily="18" charset="0"/>
                                            <a:ea typeface="Calibri" panose="020F0502020204030204" pitchFamily="34" charset="0"/>
                                            <a:cs typeface="Arial" panose="020B0604020202020204" pitchFamily="34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GB" sz="1600" i="1">
                                            <a:effectLst/>
                                            <a:latin typeface="Cambria Math" panose="02040503050406030204" pitchFamily="18" charset="0"/>
                                            <a:ea typeface="Calibri" panose="020F0502020204030204" pitchFamily="34" charset="0"/>
                                            <a:cs typeface="Arial" panose="020B0604020202020204" pitchFamily="34" charset="0"/>
                                          </a:rPr>
                                          <m:t>𝑥</m:t>
                                        </m:r>
                                      </m:e>
                                      <m:sup>
                                        <m:r>
                                          <a:rPr lang="en-GB" sz="1600" i="1">
                                            <a:effectLst/>
                                            <a:latin typeface="Cambria Math" panose="02040503050406030204" pitchFamily="18" charset="0"/>
                                            <a:ea typeface="Calibri" panose="020F0502020204030204" pitchFamily="34" charset="0"/>
                                            <a:cs typeface="Arial" panose="020B0604020202020204" pitchFamily="34" charset="0"/>
                                          </a:rPr>
                                          <m:t>5</m:t>
                                        </m:r>
                                      </m:sup>
                                    </m:sSup>
                                  </m:num>
                                  <m:den>
                                    <m:sSup>
                                      <m:sSupPr>
                                        <m:ctrlPr>
                                          <a:rPr lang="en-GB" sz="1600" i="1">
                                            <a:effectLst/>
                                            <a:latin typeface="Cambria Math" panose="02040503050406030204" pitchFamily="18" charset="0"/>
                                            <a:ea typeface="Calibri" panose="020F0502020204030204" pitchFamily="34" charset="0"/>
                                            <a:cs typeface="Arial" panose="020B0604020202020204" pitchFamily="34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GB" sz="1600" i="1">
                                            <a:effectLst/>
                                            <a:latin typeface="Cambria Math" panose="02040503050406030204" pitchFamily="18" charset="0"/>
                                            <a:ea typeface="Calibri" panose="020F0502020204030204" pitchFamily="34" charset="0"/>
                                            <a:cs typeface="Arial" panose="020B0604020202020204" pitchFamily="34" charset="0"/>
                                          </a:rPr>
                                          <m:t>𝑥</m:t>
                                        </m:r>
                                      </m:e>
                                      <m:sup>
                                        <m:r>
                                          <a:rPr lang="en-GB" sz="1600" i="1">
                                            <a:effectLst/>
                                            <a:latin typeface="Cambria Math" panose="02040503050406030204" pitchFamily="18" charset="0"/>
                                            <a:ea typeface="Calibri" panose="020F0502020204030204" pitchFamily="34" charset="0"/>
                                            <a:cs typeface="Arial" panose="020B0604020202020204" pitchFamily="34" charset="0"/>
                                          </a:rPr>
                                          <m:t>7</m:t>
                                        </m:r>
                                      </m:sup>
                                    </m:sSup>
                                  </m:den>
                                </m:f>
                              </m:oMath>
                            </m:oMathPara>
                          </a14:m>
                          <a:endParaRPr lang="en-GB" sz="1600" dirty="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sz="1600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Arial" panose="020B0604020202020204" pitchFamily="34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1600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Arial" panose="020B0604020202020204" pitchFamily="34" charset="0"/>
                                      </a:rPr>
                                      <m:t>𝑥</m:t>
                                    </m:r>
                                  </m:num>
                                  <m:den>
                                    <m:sSup>
                                      <m:sSupPr>
                                        <m:ctrlPr>
                                          <a:rPr lang="en-GB" sz="1600" i="1">
                                            <a:effectLst/>
                                            <a:latin typeface="Cambria Math" panose="02040503050406030204" pitchFamily="18" charset="0"/>
                                            <a:ea typeface="Calibri" panose="020F0502020204030204" pitchFamily="34" charset="0"/>
                                            <a:cs typeface="Arial" panose="020B0604020202020204" pitchFamily="34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GB" sz="1600" i="1">
                                            <a:effectLst/>
                                            <a:latin typeface="Cambria Math" panose="02040503050406030204" pitchFamily="18" charset="0"/>
                                            <a:ea typeface="Calibri" panose="020F0502020204030204" pitchFamily="34" charset="0"/>
                                            <a:cs typeface="Arial" panose="020B0604020202020204" pitchFamily="34" charset="0"/>
                                          </a:rPr>
                                          <m:t>𝑥</m:t>
                                        </m:r>
                                      </m:e>
                                      <m:sup>
                                        <m:r>
                                          <a:rPr lang="en-GB" sz="1600" i="1">
                                            <a:effectLst/>
                                            <a:latin typeface="Cambria Math" panose="02040503050406030204" pitchFamily="18" charset="0"/>
                                            <a:ea typeface="Calibri" panose="020F0502020204030204" pitchFamily="34" charset="0"/>
                                            <a:cs typeface="Arial" panose="020B0604020202020204" pitchFamily="34" charset="0"/>
                                          </a:rPr>
                                          <m:t>4</m:t>
                                        </m:r>
                                      </m:sup>
                                    </m:sSup>
                                    <m:r>
                                      <a:rPr lang="en-GB" sz="1600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Arial" panose="020B0604020202020204" pitchFamily="34" charset="0"/>
                                      </a:rPr>
                                      <m:t>×</m:t>
                                    </m:r>
                                    <m:sSup>
                                      <m:sSupPr>
                                        <m:ctrlPr>
                                          <a:rPr lang="en-GB" sz="1600" i="1">
                                            <a:effectLst/>
                                            <a:latin typeface="Cambria Math" panose="02040503050406030204" pitchFamily="18" charset="0"/>
                                            <a:ea typeface="Calibri" panose="020F0502020204030204" pitchFamily="34" charset="0"/>
                                            <a:cs typeface="Arial" panose="020B0604020202020204" pitchFamily="34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GB" sz="1600" i="1">
                                            <a:effectLst/>
                                            <a:latin typeface="Cambria Math" panose="02040503050406030204" pitchFamily="18" charset="0"/>
                                            <a:ea typeface="Calibri" panose="020F0502020204030204" pitchFamily="34" charset="0"/>
                                            <a:cs typeface="Arial" panose="020B0604020202020204" pitchFamily="34" charset="0"/>
                                          </a:rPr>
                                          <m:t>𝑥</m:t>
                                        </m:r>
                                      </m:e>
                                      <m:sup>
                                        <m:r>
                                          <a:rPr lang="en-GB" sz="1600" i="1">
                                            <a:effectLst/>
                                            <a:latin typeface="Cambria Math" panose="02040503050406030204" pitchFamily="18" charset="0"/>
                                            <a:ea typeface="Calibri" panose="020F0502020204030204" pitchFamily="34" charset="0"/>
                                            <a:cs typeface="Arial" panose="020B0604020202020204" pitchFamily="34" charset="0"/>
                                          </a:rPr>
                                          <m:t>3</m:t>
                                        </m:r>
                                      </m:sup>
                                    </m:sSup>
                                  </m:den>
                                </m:f>
                              </m:oMath>
                            </m:oMathPara>
                          </a14:m>
                          <a:endParaRPr lang="en-GB" sz="16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sz="1600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Arial" panose="020B0604020202020204" pitchFamily="34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1600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Arial" panose="020B0604020202020204" pitchFamily="34" charset="0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GB" sz="1600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Arial" panose="020B0604020202020204" pitchFamily="34" charset="0"/>
                                      </a:rPr>
                                      <m:t>4</m:t>
                                    </m:r>
                                  </m:sup>
                                </m:sSup>
                                <m:r>
                                  <a:rPr lang="en-GB" sz="1600" i="1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Arial" panose="020B0604020202020204" pitchFamily="34" charset="0"/>
                                  </a:rPr>
                                  <m:t>×</m:t>
                                </m:r>
                                <m:r>
                                  <a:rPr lang="en-GB" sz="1600" i="1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Arial" panose="020B0604020202020204" pitchFamily="34" charset="0"/>
                                  </a:rPr>
                                  <m:t>𝑥</m:t>
                                </m:r>
                                <m:r>
                                  <a:rPr lang="en-GB" sz="1600" i="1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Arial" panose="020B0604020202020204" pitchFamily="34" charset="0"/>
                                  </a:rPr>
                                  <m:t>×</m:t>
                                </m:r>
                                <m:sSup>
                                  <m:sSupPr>
                                    <m:ctrlPr>
                                      <a:rPr lang="en-GB" sz="1600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Arial" panose="020B0604020202020204" pitchFamily="34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1600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Arial" panose="020B0604020202020204" pitchFamily="34" charset="0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GB" sz="1600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Arial" panose="020B0604020202020204" pitchFamily="34" charset="0"/>
                                      </a:rPr>
                                      <m:t>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sz="16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564732887"/>
                      </a:ext>
                    </a:extLst>
                  </a:tr>
                  <a:tr h="364787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600"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600"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600"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600"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600"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191538836"/>
                      </a:ext>
                    </a:extLst>
                  </a:tr>
                  <a:tr h="364787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600">
                              <a:solidFill>
                                <a:srgbClr val="FF0000"/>
                              </a:solidFill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T</a:t>
                          </a:r>
                          <a:endParaRPr lang="en-GB" sz="16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600">
                              <a:solidFill>
                                <a:srgbClr val="FF0000"/>
                              </a:solidFill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O</a:t>
                          </a:r>
                          <a:endParaRPr lang="en-GB" sz="16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600" dirty="0">
                              <a:solidFill>
                                <a:srgbClr val="FF0000"/>
                              </a:solidFill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H</a:t>
                          </a:r>
                          <a:endParaRPr lang="en-GB" sz="1600" dirty="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600">
                              <a:solidFill>
                                <a:srgbClr val="FF0000"/>
                              </a:solidFill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A</a:t>
                          </a:r>
                          <a:endParaRPr lang="en-GB" sz="16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600">
                              <a:solidFill>
                                <a:srgbClr val="FF0000"/>
                              </a:solidFill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T</a:t>
                          </a:r>
                          <a:endParaRPr lang="en-GB" sz="16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479361425"/>
                      </a:ext>
                    </a:extLst>
                  </a:tr>
                  <a:tr h="162795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900">
                              <a:solidFill>
                                <a:srgbClr val="FF0000"/>
                              </a:solidFill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16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900" dirty="0">
                              <a:solidFill>
                                <a:srgbClr val="FF0000"/>
                              </a:solidFill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1600" dirty="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900">
                              <a:solidFill>
                                <a:srgbClr val="FF0000"/>
                              </a:solidFill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16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900">
                              <a:solidFill>
                                <a:srgbClr val="FF0000"/>
                              </a:solidFill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16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900">
                              <a:solidFill>
                                <a:srgbClr val="FF0000"/>
                              </a:solidFill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16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835490335"/>
                      </a:ext>
                    </a:extLst>
                  </a:tr>
                  <a:tr h="712908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sz="1600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Arial" panose="020B0604020202020204" pitchFamily="34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1600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Arial" panose="020B0604020202020204" pitchFamily="34" charset="0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GB" sz="1600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Arial" panose="020B0604020202020204" pitchFamily="34" charset="0"/>
                                      </a:rPr>
                                      <m:t>−2</m:t>
                                    </m:r>
                                  </m:sup>
                                </m:sSup>
                                <m:r>
                                  <a:rPr lang="en-GB" sz="1600" i="1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Arial" panose="020B0604020202020204" pitchFamily="34" charset="0"/>
                                  </a:rPr>
                                  <m:t>÷</m:t>
                                </m:r>
                                <m:sSup>
                                  <m:sSupPr>
                                    <m:ctrlPr>
                                      <a:rPr lang="en-GB" sz="1600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Arial" panose="020B0604020202020204" pitchFamily="34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1600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Arial" panose="020B0604020202020204" pitchFamily="34" charset="0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GB" sz="1600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Arial" panose="020B0604020202020204" pitchFamily="34" charset="0"/>
                                      </a:rPr>
                                      <m:t>−5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sz="16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sz="1600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Arial" panose="020B0604020202020204" pitchFamily="34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1600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Arial" panose="020B0604020202020204" pitchFamily="34" charset="0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GB" sz="1600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Arial" panose="020B0604020202020204" pitchFamily="34" charset="0"/>
                                      </a:rPr>
                                      <m:t>4</m:t>
                                    </m:r>
                                  </m:sup>
                                </m:sSup>
                                <m:r>
                                  <a:rPr lang="en-GB" sz="1600" i="1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Arial" panose="020B0604020202020204" pitchFamily="34" charset="0"/>
                                  </a:rPr>
                                  <m:t>×</m:t>
                                </m:r>
                                <m:sSup>
                                  <m:sSupPr>
                                    <m:ctrlPr>
                                      <a:rPr lang="en-GB" sz="1600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Arial" panose="020B0604020202020204" pitchFamily="34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1600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Arial" panose="020B0604020202020204" pitchFamily="34" charset="0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GB" sz="1600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Arial" panose="020B0604020202020204" pitchFamily="34" charset="0"/>
                                      </a:rPr>
                                      <m:t>−6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sz="16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sz="1600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Arial" panose="020B0604020202020204" pitchFamily="34" charset="0"/>
                                      </a:rPr>
                                    </m:ctrlPr>
                                  </m:fPr>
                                  <m:num>
                                    <m:sSup>
                                      <m:sSupPr>
                                        <m:ctrlPr>
                                          <a:rPr lang="en-GB" sz="1600" i="1">
                                            <a:effectLst/>
                                            <a:latin typeface="Cambria Math" panose="02040503050406030204" pitchFamily="18" charset="0"/>
                                            <a:ea typeface="Calibri" panose="020F0502020204030204" pitchFamily="34" charset="0"/>
                                            <a:cs typeface="Arial" panose="020B0604020202020204" pitchFamily="34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GB" sz="1600" i="1">
                                            <a:effectLst/>
                                            <a:latin typeface="Cambria Math" panose="02040503050406030204" pitchFamily="18" charset="0"/>
                                            <a:ea typeface="Calibri" panose="020F0502020204030204" pitchFamily="34" charset="0"/>
                                            <a:cs typeface="Arial" panose="020B0604020202020204" pitchFamily="34" charset="0"/>
                                          </a:rPr>
                                          <m:t>𝑥</m:t>
                                        </m:r>
                                      </m:e>
                                      <m:sup>
                                        <m:r>
                                          <a:rPr lang="en-GB" sz="1600" i="1">
                                            <a:effectLst/>
                                            <a:latin typeface="Cambria Math" panose="02040503050406030204" pitchFamily="18" charset="0"/>
                                            <a:ea typeface="Calibri" panose="020F0502020204030204" pitchFamily="34" charset="0"/>
                                            <a:cs typeface="Arial" panose="020B0604020202020204" pitchFamily="34" charset="0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  <m:r>
                                      <a:rPr lang="en-GB" sz="1600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Arial" panose="020B0604020202020204" pitchFamily="34" charset="0"/>
                                      </a:rPr>
                                      <m:t>×</m:t>
                                    </m:r>
                                    <m:r>
                                      <a:rPr lang="en-GB" sz="1600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Arial" panose="020B0604020202020204" pitchFamily="34" charset="0"/>
                                      </a:rPr>
                                      <m:t>𝑥</m:t>
                                    </m:r>
                                  </m:num>
                                  <m:den>
                                    <m:sSup>
                                      <m:sSupPr>
                                        <m:ctrlPr>
                                          <a:rPr lang="en-GB" sz="1600" i="1">
                                            <a:effectLst/>
                                            <a:latin typeface="Cambria Math" panose="02040503050406030204" pitchFamily="18" charset="0"/>
                                            <a:ea typeface="Calibri" panose="020F0502020204030204" pitchFamily="34" charset="0"/>
                                            <a:cs typeface="Arial" panose="020B0604020202020204" pitchFamily="34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GB" sz="1600" i="1">
                                            <a:effectLst/>
                                            <a:latin typeface="Cambria Math" panose="02040503050406030204" pitchFamily="18" charset="0"/>
                                            <a:ea typeface="Calibri" panose="020F0502020204030204" pitchFamily="34" charset="0"/>
                                            <a:cs typeface="Arial" panose="020B0604020202020204" pitchFamily="34" charset="0"/>
                                          </a:rPr>
                                          <m:t>𝑥</m:t>
                                        </m:r>
                                      </m:e>
                                      <m:sup>
                                        <m:r>
                                          <a:rPr lang="en-GB" sz="1600" i="1">
                                            <a:effectLst/>
                                            <a:latin typeface="Cambria Math" panose="02040503050406030204" pitchFamily="18" charset="0"/>
                                            <a:ea typeface="Calibri" panose="020F0502020204030204" pitchFamily="34" charset="0"/>
                                            <a:cs typeface="Arial" panose="020B0604020202020204" pitchFamily="34" charset="0"/>
                                          </a:rPr>
                                          <m:t>−5</m:t>
                                        </m:r>
                                      </m:sup>
                                    </m:sSup>
                                  </m:den>
                                </m:f>
                              </m:oMath>
                            </m:oMathPara>
                          </a14:m>
                          <a:endParaRPr lang="en-GB" sz="16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sz="1600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Arial" panose="020B0604020202020204" pitchFamily="34" charset="0"/>
                                      </a:rPr>
                                    </m:ctrlPr>
                                  </m:fPr>
                                  <m:num>
                                    <m:sSup>
                                      <m:sSupPr>
                                        <m:ctrlPr>
                                          <a:rPr lang="en-GB" sz="1600" i="1">
                                            <a:effectLst/>
                                            <a:latin typeface="Cambria Math" panose="02040503050406030204" pitchFamily="18" charset="0"/>
                                            <a:ea typeface="Calibri" panose="020F0502020204030204" pitchFamily="34" charset="0"/>
                                            <a:cs typeface="Arial" panose="020B0604020202020204" pitchFamily="34" charset="0"/>
                                          </a:rPr>
                                        </m:ctrlPr>
                                      </m:sSupPr>
                                      <m:e>
                                        <m:d>
                                          <m:dPr>
                                            <m:ctrlPr>
                                              <a:rPr lang="en-GB" sz="1600" i="1">
                                                <a:effectLst/>
                                                <a:latin typeface="Cambria Math" panose="02040503050406030204" pitchFamily="18" charset="0"/>
                                                <a:ea typeface="Calibri" panose="020F0502020204030204" pitchFamily="34" charset="0"/>
                                                <a:cs typeface="Arial" panose="020B0604020202020204" pitchFamily="34" charset="0"/>
                                              </a:rPr>
                                            </m:ctrlPr>
                                          </m:dPr>
                                          <m:e>
                                            <m:sSup>
                                              <m:sSupPr>
                                                <m:ctrlPr>
                                                  <a:rPr lang="en-GB" sz="1600" i="1">
                                                    <a:effectLst/>
                                                    <a:latin typeface="Cambria Math" panose="02040503050406030204" pitchFamily="18" charset="0"/>
                                                    <a:ea typeface="Calibri" panose="020F0502020204030204" pitchFamily="34" charset="0"/>
                                                    <a:cs typeface="Arial" panose="020B0604020202020204" pitchFamily="34" charset="0"/>
                                                  </a:rPr>
                                                </m:ctrlPr>
                                              </m:sSupPr>
                                              <m:e>
                                                <m:r>
                                                  <a:rPr lang="en-GB" sz="1600" i="1">
                                                    <a:effectLst/>
                                                    <a:latin typeface="Cambria Math" panose="02040503050406030204" pitchFamily="18" charset="0"/>
                                                    <a:ea typeface="Calibri" panose="020F0502020204030204" pitchFamily="34" charset="0"/>
                                                    <a:cs typeface="Arial" panose="020B0604020202020204" pitchFamily="34" charset="0"/>
                                                  </a:rPr>
                                                  <m:t>𝑥</m:t>
                                                </m:r>
                                              </m:e>
                                              <m:sup>
                                                <m:r>
                                                  <a:rPr lang="en-GB" sz="1600" i="1">
                                                    <a:effectLst/>
                                                    <a:latin typeface="Cambria Math" panose="02040503050406030204" pitchFamily="18" charset="0"/>
                                                    <a:ea typeface="Calibri" panose="020F0502020204030204" pitchFamily="34" charset="0"/>
                                                    <a:cs typeface="Arial" panose="020B0604020202020204" pitchFamily="34" charset="0"/>
                                                  </a:rPr>
                                                  <m:t>3</m:t>
                                                </m:r>
                                              </m:sup>
                                            </m:sSup>
                                          </m:e>
                                        </m:d>
                                      </m:e>
                                      <m:sup>
                                        <m:r>
                                          <a:rPr lang="en-GB" sz="1600" i="1">
                                            <a:effectLst/>
                                            <a:latin typeface="Cambria Math" panose="02040503050406030204" pitchFamily="18" charset="0"/>
                                            <a:ea typeface="Calibri" panose="020F0502020204030204" pitchFamily="34" charset="0"/>
                                            <a:cs typeface="Arial" panose="020B0604020202020204" pitchFamily="34" charset="0"/>
                                          </a:rPr>
                                          <m:t>4</m:t>
                                        </m:r>
                                      </m:sup>
                                    </m:sSup>
                                  </m:num>
                                  <m:den>
                                    <m:sSup>
                                      <m:sSupPr>
                                        <m:ctrlPr>
                                          <a:rPr lang="en-GB" sz="1600" i="1">
                                            <a:effectLst/>
                                            <a:latin typeface="Cambria Math" panose="02040503050406030204" pitchFamily="18" charset="0"/>
                                            <a:ea typeface="Calibri" panose="020F0502020204030204" pitchFamily="34" charset="0"/>
                                            <a:cs typeface="Arial" panose="020B0604020202020204" pitchFamily="34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GB" sz="1600" i="1">
                                            <a:effectLst/>
                                            <a:latin typeface="Cambria Math" panose="02040503050406030204" pitchFamily="18" charset="0"/>
                                            <a:ea typeface="Calibri" panose="020F0502020204030204" pitchFamily="34" charset="0"/>
                                            <a:cs typeface="Arial" panose="020B0604020202020204" pitchFamily="34" charset="0"/>
                                          </a:rPr>
                                          <m:t>𝑥</m:t>
                                        </m:r>
                                      </m:e>
                                      <m:sup>
                                        <m:r>
                                          <a:rPr lang="en-GB" sz="1600" i="1">
                                            <a:effectLst/>
                                            <a:latin typeface="Cambria Math" panose="02040503050406030204" pitchFamily="18" charset="0"/>
                                            <a:ea typeface="Calibri" panose="020F0502020204030204" pitchFamily="34" charset="0"/>
                                            <a:cs typeface="Arial" panose="020B0604020202020204" pitchFamily="34" charset="0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  <m:r>
                                      <a:rPr lang="en-GB" sz="1600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Arial" panose="020B0604020202020204" pitchFamily="34" charset="0"/>
                                      </a:rPr>
                                      <m:t>×</m:t>
                                    </m:r>
                                    <m:sSup>
                                      <m:sSupPr>
                                        <m:ctrlPr>
                                          <a:rPr lang="en-GB" sz="1600" i="1">
                                            <a:effectLst/>
                                            <a:latin typeface="Cambria Math" panose="02040503050406030204" pitchFamily="18" charset="0"/>
                                            <a:ea typeface="Calibri" panose="020F0502020204030204" pitchFamily="34" charset="0"/>
                                            <a:cs typeface="Arial" panose="020B0604020202020204" pitchFamily="34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GB" sz="1600" i="1">
                                            <a:effectLst/>
                                            <a:latin typeface="Cambria Math" panose="02040503050406030204" pitchFamily="18" charset="0"/>
                                            <a:ea typeface="Calibri" panose="020F0502020204030204" pitchFamily="34" charset="0"/>
                                            <a:cs typeface="Arial" panose="020B0604020202020204" pitchFamily="34" charset="0"/>
                                          </a:rPr>
                                          <m:t>𝑥</m:t>
                                        </m:r>
                                      </m:e>
                                      <m:sup>
                                        <m:r>
                                          <a:rPr lang="en-GB" sz="1600" i="1">
                                            <a:effectLst/>
                                            <a:latin typeface="Cambria Math" panose="02040503050406030204" pitchFamily="18" charset="0"/>
                                            <a:ea typeface="Calibri" panose="020F0502020204030204" pitchFamily="34" charset="0"/>
                                            <a:cs typeface="Arial" panose="020B0604020202020204" pitchFamily="34" charset="0"/>
                                          </a:rPr>
                                          <m:t>3</m:t>
                                        </m:r>
                                      </m:sup>
                                    </m:sSup>
                                  </m:den>
                                </m:f>
                              </m:oMath>
                            </m:oMathPara>
                          </a14:m>
                          <a:endParaRPr lang="en-GB" sz="16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600">
                              <a:solidFill>
                                <a:srgbClr val="FF0000"/>
                              </a:solidFill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16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06574454"/>
                      </a:ext>
                    </a:extLst>
                  </a:tr>
                  <a:tr h="364787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600">
                              <a:solidFill>
                                <a:srgbClr val="FF0000"/>
                              </a:solidFill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16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600">
                              <a:solidFill>
                                <a:srgbClr val="FF0000"/>
                              </a:solidFill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16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600">
                              <a:solidFill>
                                <a:srgbClr val="FF0000"/>
                              </a:solidFill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16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600">
                              <a:solidFill>
                                <a:srgbClr val="FF0000"/>
                              </a:solidFill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16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600">
                              <a:solidFill>
                                <a:srgbClr val="FF0000"/>
                              </a:solidFill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16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354867811"/>
                      </a:ext>
                    </a:extLst>
                  </a:tr>
                  <a:tr h="364787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600">
                              <a:solidFill>
                                <a:srgbClr val="FF0000"/>
                              </a:solidFill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C</a:t>
                          </a:r>
                          <a:endParaRPr lang="en-GB" sz="16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600">
                              <a:solidFill>
                                <a:srgbClr val="FF0000"/>
                              </a:solidFill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H</a:t>
                          </a:r>
                          <a:endParaRPr lang="en-GB" sz="16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600">
                              <a:solidFill>
                                <a:srgbClr val="FF0000"/>
                              </a:solidFill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E</a:t>
                          </a:r>
                          <a:endParaRPr lang="en-GB" sz="16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600" dirty="0">
                              <a:solidFill>
                                <a:srgbClr val="FF0000"/>
                              </a:solidFill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T</a:t>
                          </a:r>
                          <a:endParaRPr lang="en-GB" sz="1600" dirty="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600" dirty="0">
                              <a:solidFill>
                                <a:srgbClr val="FF0000"/>
                              </a:solidFill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1600" dirty="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346810698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8" name="Table 7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355674687"/>
                  </p:ext>
                </p:extLst>
              </p:nvPr>
            </p:nvGraphicFramePr>
            <p:xfrm>
              <a:off x="562494" y="3475002"/>
              <a:ext cx="10906297" cy="2973228"/>
            </p:xfrm>
            <a:graphic>
              <a:graphicData uri="http://schemas.openxmlformats.org/drawingml/2006/table">
                <a:tbl>
                  <a:tblPr firstRow="1" firstCol="1" bandRow="1"/>
                  <a:tblGrid>
                    <a:gridCol w="2179514">
                      <a:extLst>
                        <a:ext uri="{9D8B030D-6E8A-4147-A177-3AD203B41FA5}">
                          <a16:colId xmlns:a16="http://schemas.microsoft.com/office/drawing/2014/main" val="1938892549"/>
                        </a:ext>
                      </a:extLst>
                    </a:gridCol>
                    <a:gridCol w="2179514">
                      <a:extLst>
                        <a:ext uri="{9D8B030D-6E8A-4147-A177-3AD203B41FA5}">
                          <a16:colId xmlns:a16="http://schemas.microsoft.com/office/drawing/2014/main" val="3868096679"/>
                        </a:ext>
                      </a:extLst>
                    </a:gridCol>
                    <a:gridCol w="2183877">
                      <a:extLst>
                        <a:ext uri="{9D8B030D-6E8A-4147-A177-3AD203B41FA5}">
                          <a16:colId xmlns:a16="http://schemas.microsoft.com/office/drawing/2014/main" val="1337624037"/>
                        </a:ext>
                      </a:extLst>
                    </a:gridCol>
                    <a:gridCol w="2181696">
                      <a:extLst>
                        <a:ext uri="{9D8B030D-6E8A-4147-A177-3AD203B41FA5}">
                          <a16:colId xmlns:a16="http://schemas.microsoft.com/office/drawing/2014/main" val="3541286017"/>
                        </a:ext>
                      </a:extLst>
                    </a:gridCol>
                    <a:gridCol w="2181696">
                      <a:extLst>
                        <a:ext uri="{9D8B030D-6E8A-4147-A177-3AD203B41FA5}">
                          <a16:colId xmlns:a16="http://schemas.microsoft.com/office/drawing/2014/main" val="3169149645"/>
                        </a:ext>
                      </a:extLst>
                    </a:gridCol>
                  </a:tblGrid>
                  <a:tr h="63837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79" t="-952" r="-400559" b="-3752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00560" t="-952" r="-301681" b="-3752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99443" t="-952" r="-200000" b="-3752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00279" t="-952" r="-100559" b="-3752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400279" t="-952" r="-559" b="-37523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564732887"/>
                      </a:ext>
                    </a:extLst>
                  </a:tr>
                  <a:tr h="364787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600"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600"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600"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600"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600"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191538836"/>
                      </a:ext>
                    </a:extLst>
                  </a:tr>
                  <a:tr h="364787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600">
                              <a:solidFill>
                                <a:srgbClr val="FF0000"/>
                              </a:solidFill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T</a:t>
                          </a:r>
                          <a:endParaRPr lang="en-GB" sz="16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600">
                              <a:solidFill>
                                <a:srgbClr val="FF0000"/>
                              </a:solidFill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O</a:t>
                          </a:r>
                          <a:endParaRPr lang="en-GB" sz="16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600" dirty="0">
                              <a:solidFill>
                                <a:srgbClr val="FF0000"/>
                              </a:solidFill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H</a:t>
                          </a:r>
                          <a:endParaRPr lang="en-GB" sz="1600" dirty="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600">
                              <a:solidFill>
                                <a:srgbClr val="FF0000"/>
                              </a:solidFill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A</a:t>
                          </a:r>
                          <a:endParaRPr lang="en-GB" sz="16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600">
                              <a:solidFill>
                                <a:srgbClr val="FF0000"/>
                              </a:solidFill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T</a:t>
                          </a:r>
                          <a:endParaRPr lang="en-GB" sz="16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479361425"/>
                      </a:ext>
                    </a:extLst>
                  </a:tr>
                  <a:tr h="162795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900">
                              <a:solidFill>
                                <a:srgbClr val="FF0000"/>
                              </a:solidFill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16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900" dirty="0">
                              <a:solidFill>
                                <a:srgbClr val="FF0000"/>
                              </a:solidFill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1600" dirty="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900">
                              <a:solidFill>
                                <a:srgbClr val="FF0000"/>
                              </a:solidFill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16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900">
                              <a:solidFill>
                                <a:srgbClr val="FF0000"/>
                              </a:solidFill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16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900">
                              <a:solidFill>
                                <a:srgbClr val="FF0000"/>
                              </a:solidFill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16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835490335"/>
                      </a:ext>
                    </a:extLst>
                  </a:tr>
                  <a:tr h="71290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79" t="-215385" r="-400559" b="-11196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00560" t="-215385" r="-301681" b="-11196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99443" t="-215385" r="-200000" b="-11196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00279" t="-215385" r="-100559" b="-11196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600">
                              <a:solidFill>
                                <a:srgbClr val="FF0000"/>
                              </a:solidFill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16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06574454"/>
                      </a:ext>
                    </a:extLst>
                  </a:tr>
                  <a:tr h="364787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600">
                              <a:solidFill>
                                <a:srgbClr val="FF0000"/>
                              </a:solidFill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16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600">
                              <a:solidFill>
                                <a:srgbClr val="FF0000"/>
                              </a:solidFill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16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600">
                              <a:solidFill>
                                <a:srgbClr val="FF0000"/>
                              </a:solidFill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16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600">
                              <a:solidFill>
                                <a:srgbClr val="FF0000"/>
                              </a:solidFill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16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600">
                              <a:solidFill>
                                <a:srgbClr val="FF0000"/>
                              </a:solidFill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16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354867811"/>
                      </a:ext>
                    </a:extLst>
                  </a:tr>
                  <a:tr h="364787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600">
                              <a:solidFill>
                                <a:srgbClr val="FF0000"/>
                              </a:solidFill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C</a:t>
                          </a:r>
                          <a:endParaRPr lang="en-GB" sz="16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600">
                              <a:solidFill>
                                <a:srgbClr val="FF0000"/>
                              </a:solidFill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H</a:t>
                          </a:r>
                          <a:endParaRPr lang="en-GB" sz="16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600">
                              <a:solidFill>
                                <a:srgbClr val="FF0000"/>
                              </a:solidFill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E</a:t>
                          </a:r>
                          <a:endParaRPr lang="en-GB" sz="16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600" dirty="0">
                              <a:solidFill>
                                <a:srgbClr val="FF0000"/>
                              </a:solidFill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T</a:t>
                          </a:r>
                          <a:endParaRPr lang="en-GB" sz="1600" dirty="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600" dirty="0">
                              <a:solidFill>
                                <a:srgbClr val="FF0000"/>
                              </a:solidFill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1600" dirty="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346810698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705198" y="332185"/>
            <a:ext cx="11011592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Indices Codebreaker A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Simplify the indices below, link your answers to the table above to reveal why the bird sat on the axe:</a:t>
            </a:r>
            <a:endParaRPr kumimoji="0" lang="en-GB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19062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136</Words>
  <Application>Microsoft Office PowerPoint</Application>
  <PresentationFormat>Widescreen</PresentationFormat>
  <Paragraphs>103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9" baseType="lpstr">
      <vt:lpstr>Arial</vt:lpstr>
      <vt:lpstr>Calibri</vt:lpstr>
      <vt:lpstr>Calibri Light</vt:lpstr>
      <vt:lpstr>Cambria Math</vt:lpstr>
      <vt:lpstr>Trebuchet MS</vt:lpstr>
      <vt:lpstr>Office Theme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3</cp:revision>
  <dcterms:created xsi:type="dcterms:W3CDTF">2020-05-05T08:14:05Z</dcterms:created>
  <dcterms:modified xsi:type="dcterms:W3CDTF">2022-01-24T10:29:58Z</dcterms:modified>
</cp:coreProperties>
</file>