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e147041b-de9e-407e-b6b9-63f3b1ccdaa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78" y="180713"/>
            <a:ext cx="5397732" cy="40482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ce1ca099-10e6-4ca8-bf57-4fcedaccbc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065" y="176970"/>
            <a:ext cx="5407713" cy="40557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123" y="420810"/>
            <a:ext cx="5483036" cy="409577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816932" y="521724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e147041b-de9e-407e-b6b9-63f3b1ccdaa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93" y="424553"/>
            <a:ext cx="5397732" cy="40482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ce1ca099-10e6-4ca8-bf57-4fcedaccbc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980" y="420810"/>
            <a:ext cx="5407713" cy="40557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538850" y="2875937"/>
            <a:ext cx="42305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 students </a:t>
            </a:r>
          </a:p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did not solve the equation!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9058529" y="1501430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e147041b-de9e-407e-b6b9-63f3b1ccdaa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22" y="313716"/>
            <a:ext cx="6452655" cy="483949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290" t="47771" r="61934" b="36547"/>
          <a:stretch/>
        </p:blipFill>
        <p:spPr>
          <a:xfrm>
            <a:off x="1660849" y="4874778"/>
            <a:ext cx="4553339" cy="192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98796" y="1421928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323624" y="3060706"/>
            <a:ext cx="425877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dirty="0" smtClean="0">
                <a:solidFill>
                  <a:srgbClr val="1C1C1C"/>
                </a:solidFill>
              </a:rPr>
              <a:t>They add 1 </a:t>
            </a:r>
          </a:p>
          <a:p>
            <a:pPr lvl="0" algn="ctr"/>
            <a:r>
              <a:rPr lang="en-US" sz="4400" dirty="0" smtClean="0">
                <a:solidFill>
                  <a:srgbClr val="1C1C1C"/>
                </a:solidFill>
              </a:rPr>
              <a:t>to the -5 instead of subtracting.</a:t>
            </a:r>
            <a:endParaRPr lang="en-GB" sz="44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ce1ca099-10e6-4ca8-bf57-4fcedaccbc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24" y="271181"/>
            <a:ext cx="6305489" cy="472911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639" t="47664" r="7155" b="36439"/>
          <a:stretch/>
        </p:blipFill>
        <p:spPr>
          <a:xfrm>
            <a:off x="1205979" y="4688385"/>
            <a:ext cx="5015177" cy="210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35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2020-04-15T10:28:21Z</dcterms:modified>
</cp:coreProperties>
</file>