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6" r:id="rId15"/>
    <p:sldId id="28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A75FD6-1B16-446E-8F54-4A47735024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3" t="8126"/>
          <a:stretch/>
        </p:blipFill>
        <p:spPr>
          <a:xfrm>
            <a:off x="395163" y="1255541"/>
            <a:ext cx="11401674" cy="434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48D58F-8A83-45C4-932F-D0F520363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9" y="1224373"/>
            <a:ext cx="11218664" cy="477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7C342B-9338-405C-BEE3-05C0C1186D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03" t="20746"/>
          <a:stretch/>
        </p:blipFill>
        <p:spPr>
          <a:xfrm>
            <a:off x="288175" y="1357744"/>
            <a:ext cx="11702090" cy="173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9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25AE98-2F05-46B1-8ABD-4FC516E3A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92"/>
          <a:stretch/>
        </p:blipFill>
        <p:spPr>
          <a:xfrm>
            <a:off x="236496" y="1296417"/>
            <a:ext cx="11719008" cy="36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7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A29C43-21DD-49EB-B42B-DD978523EBFB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26F2D4E-9C04-483F-8131-6F6BFE39F7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/>
          <a:stretch/>
        </p:blipFill>
        <p:spPr bwMode="auto">
          <a:xfrm>
            <a:off x="211635" y="1334800"/>
            <a:ext cx="11768729" cy="361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550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909E56-FA44-43EF-A1DD-3429F48384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98"/>
          <a:stretch/>
        </p:blipFill>
        <p:spPr>
          <a:xfrm>
            <a:off x="186912" y="1206424"/>
            <a:ext cx="11919569" cy="42079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A29C43-21DD-49EB-B42B-DD978523EBFB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</p:spTree>
    <p:extLst>
      <p:ext uri="{BB962C8B-B14F-4D97-AF65-F5344CB8AC3E}">
        <p14:creationId xmlns:p14="http://schemas.microsoft.com/office/powerpoint/2010/main" val="3700542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824B446-E311-4AB8-865D-5F0A1B164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5" t="11992"/>
          <a:stretch/>
        </p:blipFill>
        <p:spPr bwMode="auto">
          <a:xfrm>
            <a:off x="365759" y="1407621"/>
            <a:ext cx="11608635" cy="303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AA9695-0BD8-4CFB-BD13-7B25084B1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4487"/>
          <a:stretch/>
        </p:blipFill>
        <p:spPr bwMode="auto">
          <a:xfrm>
            <a:off x="1141615" y="214763"/>
            <a:ext cx="10413076" cy="642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C60DA0-AD35-4A02-BB82-499B136B5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84" t="1418"/>
          <a:stretch/>
        </p:blipFill>
        <p:spPr>
          <a:xfrm>
            <a:off x="1141615" y="262165"/>
            <a:ext cx="10707432" cy="633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5D4A0B-031A-4141-BEB8-8F48F00AE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66"/>
          <a:stretch/>
        </p:blipFill>
        <p:spPr>
          <a:xfrm>
            <a:off x="327745" y="1287879"/>
            <a:ext cx="11536510" cy="31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DC3BD4-632E-4133-98DB-B38CF15C1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96"/>
          <a:stretch/>
        </p:blipFill>
        <p:spPr>
          <a:xfrm>
            <a:off x="287862" y="1298595"/>
            <a:ext cx="11616275" cy="352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DACA48-2F81-4696-8E5E-72AC6C5A08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52" t="6251"/>
          <a:stretch/>
        </p:blipFill>
        <p:spPr>
          <a:xfrm>
            <a:off x="714042" y="1150376"/>
            <a:ext cx="10979195" cy="54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677F53-61C9-4E74-9BA8-95B74B0E10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10"/>
          <a:stretch/>
        </p:blipFill>
        <p:spPr>
          <a:xfrm>
            <a:off x="295839" y="1157872"/>
            <a:ext cx="11600321" cy="26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CE5825-D163-4DFA-89F4-0BF32F8B9B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66"/>
          <a:stretch/>
        </p:blipFill>
        <p:spPr>
          <a:xfrm>
            <a:off x="159039" y="1280163"/>
            <a:ext cx="11719446" cy="288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35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2020-08-09T09:45:58Z</dcterms:modified>
</cp:coreProperties>
</file>