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EDB755-E0E6-4A8A-9567-6175CC2DDEEE}" v="9" dt="2023-08-31T10:51:59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FEDB755-E0E6-4A8A-9567-6175CC2DDEEE}"/>
    <pc:docChg chg="custSel addSld delSld modSld">
      <pc:chgData name="Stewart Gale" userId="3647ddd2-6040-41ae-a96d-232c23482af8" providerId="ADAL" clId="{BFEDB755-E0E6-4A8A-9567-6175CC2DDEEE}" dt="2023-11-20T06:56:21.972" v="56" actId="1076"/>
      <pc:docMkLst>
        <pc:docMk/>
      </pc:docMkLst>
      <pc:sldChg chg="modSp mod">
        <pc:chgData name="Stewart Gale" userId="3647ddd2-6040-41ae-a96d-232c23482af8" providerId="ADAL" clId="{BFEDB755-E0E6-4A8A-9567-6175CC2DDEEE}" dt="2023-11-20T06:56:21.972" v="56" actId="1076"/>
        <pc:sldMkLst>
          <pc:docMk/>
          <pc:sldMk cId="3362499270" sldId="256"/>
        </pc:sldMkLst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3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5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6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7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8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9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10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12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13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14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15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11-20T06:56:21.972" v="56" actId="1076"/>
          <ac:spMkLst>
            <pc:docMk/>
            <pc:sldMk cId="3362499270" sldId="256"/>
            <ac:spMk id="16" creationId="{00000000-0000-0000-0000-000000000000}"/>
          </ac:spMkLst>
        </pc:spChg>
        <pc:graphicFrameChg chg="mod modGraphic">
          <ac:chgData name="Stewart Gale" userId="3647ddd2-6040-41ae-a96d-232c23482af8" providerId="ADAL" clId="{BFEDB755-E0E6-4A8A-9567-6175CC2DDEEE}" dt="2023-11-20T06:56:21.972" v="56" actId="1076"/>
          <ac:graphicFrameMkLst>
            <pc:docMk/>
            <pc:sldMk cId="3362499270" sldId="256"/>
            <ac:graphicFrameMk id="2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BFEDB755-E0E6-4A8A-9567-6175CC2DDEEE}" dt="2023-11-20T06:56:21.972" v="56" actId="1076"/>
          <ac:graphicFrameMkLst>
            <pc:docMk/>
            <pc:sldMk cId="3362499270" sldId="256"/>
            <ac:graphicFrameMk id="4" creationId="{00000000-0000-0000-0000-000000000000}"/>
          </ac:graphicFrameMkLst>
        </pc:graphicFrameChg>
      </pc:sldChg>
      <pc:sldChg chg="addSp delSp modSp mod delAnim modAnim">
        <pc:chgData name="Stewart Gale" userId="3647ddd2-6040-41ae-a96d-232c23482af8" providerId="ADAL" clId="{BFEDB755-E0E6-4A8A-9567-6175CC2DDEEE}" dt="2023-08-31T10:51:59.494" v="30" actId="20577"/>
        <pc:sldMkLst>
          <pc:docMk/>
          <pc:sldMk cId="1347477994" sldId="260"/>
        </pc:sldMkLst>
        <pc:spChg chg="add mod">
          <ac:chgData name="Stewart Gale" userId="3647ddd2-6040-41ae-a96d-232c23482af8" providerId="ADAL" clId="{BFEDB755-E0E6-4A8A-9567-6175CC2DDEEE}" dt="2023-08-31T10:33:47.708" v="13" actId="1076"/>
          <ac:spMkLst>
            <pc:docMk/>
            <pc:sldMk cId="1347477994" sldId="260"/>
            <ac:spMk id="3" creationId="{95C322C5-1212-D453-2CBE-74908C91F879}"/>
          </ac:spMkLst>
        </pc:spChg>
        <pc:spChg chg="add mod">
          <ac:chgData name="Stewart Gale" userId="3647ddd2-6040-41ae-a96d-232c23482af8" providerId="ADAL" clId="{BFEDB755-E0E6-4A8A-9567-6175CC2DDEEE}" dt="2023-08-31T10:33:47.708" v="13" actId="1076"/>
          <ac:spMkLst>
            <pc:docMk/>
            <pc:sldMk cId="1347477994" sldId="260"/>
            <ac:spMk id="5" creationId="{D3170116-D054-ADCC-9D44-3D1C8987E3FC}"/>
          </ac:spMkLst>
        </pc:spChg>
        <pc:spChg chg="add mod">
          <ac:chgData name="Stewart Gale" userId="3647ddd2-6040-41ae-a96d-232c23482af8" providerId="ADAL" clId="{BFEDB755-E0E6-4A8A-9567-6175CC2DDEEE}" dt="2023-08-31T10:33:47.708" v="13" actId="1076"/>
          <ac:spMkLst>
            <pc:docMk/>
            <pc:sldMk cId="1347477994" sldId="260"/>
            <ac:spMk id="6" creationId="{331EE5B1-A5FC-8AA3-6C25-76EF23DF20DC}"/>
          </ac:spMkLst>
        </pc:spChg>
        <pc:spChg chg="add mod">
          <ac:chgData name="Stewart Gale" userId="3647ddd2-6040-41ae-a96d-232c23482af8" providerId="ADAL" clId="{BFEDB755-E0E6-4A8A-9567-6175CC2DDEEE}" dt="2023-08-31T10:33:47.708" v="13" actId="1076"/>
          <ac:spMkLst>
            <pc:docMk/>
            <pc:sldMk cId="1347477994" sldId="260"/>
            <ac:spMk id="7" creationId="{31CC632D-F682-4762-5083-0D476897D0BF}"/>
          </ac:spMkLst>
        </pc:spChg>
        <pc:spChg chg="add mod">
          <ac:chgData name="Stewart Gale" userId="3647ddd2-6040-41ae-a96d-232c23482af8" providerId="ADAL" clId="{BFEDB755-E0E6-4A8A-9567-6175CC2DDEEE}" dt="2023-08-31T10:33:47.708" v="13" actId="1076"/>
          <ac:spMkLst>
            <pc:docMk/>
            <pc:sldMk cId="1347477994" sldId="260"/>
            <ac:spMk id="8" creationId="{8633C3DB-CA4D-DF9F-3C00-E1DFA0EEC996}"/>
          </ac:spMkLst>
        </pc:spChg>
        <pc:spChg chg="add mod">
          <ac:chgData name="Stewart Gale" userId="3647ddd2-6040-41ae-a96d-232c23482af8" providerId="ADAL" clId="{BFEDB755-E0E6-4A8A-9567-6175CC2DDEEE}" dt="2023-08-31T10:51:56.235" v="29" actId="20577"/>
          <ac:spMkLst>
            <pc:docMk/>
            <pc:sldMk cId="1347477994" sldId="260"/>
            <ac:spMk id="9" creationId="{9B11C605-F8B4-FE1C-D3D9-47077D8C8DD6}"/>
          </ac:spMkLst>
        </pc:spChg>
        <pc:spChg chg="add mod">
          <ac:chgData name="Stewart Gale" userId="3647ddd2-6040-41ae-a96d-232c23482af8" providerId="ADAL" clId="{BFEDB755-E0E6-4A8A-9567-6175CC2DDEEE}" dt="2023-08-31T10:33:47.708" v="13" actId="1076"/>
          <ac:spMkLst>
            <pc:docMk/>
            <pc:sldMk cId="1347477994" sldId="260"/>
            <ac:spMk id="10" creationId="{C30A8604-CF92-3E07-6B01-5C0812F6013F}"/>
          </ac:spMkLst>
        </pc:spChg>
        <pc:spChg chg="add mod">
          <ac:chgData name="Stewart Gale" userId="3647ddd2-6040-41ae-a96d-232c23482af8" providerId="ADAL" clId="{BFEDB755-E0E6-4A8A-9567-6175CC2DDEEE}" dt="2023-08-31T10:33:47.708" v="13" actId="1076"/>
          <ac:spMkLst>
            <pc:docMk/>
            <pc:sldMk cId="1347477994" sldId="260"/>
            <ac:spMk id="11" creationId="{01B4B307-7C03-DEB2-7201-FC6C7F576A60}"/>
          </ac:spMkLst>
        </pc:spChg>
        <pc:spChg chg="add mod">
          <ac:chgData name="Stewart Gale" userId="3647ddd2-6040-41ae-a96d-232c23482af8" providerId="ADAL" clId="{BFEDB755-E0E6-4A8A-9567-6175CC2DDEEE}" dt="2023-08-31T10:51:59.494" v="30" actId="20577"/>
          <ac:spMkLst>
            <pc:docMk/>
            <pc:sldMk cId="1347477994" sldId="260"/>
            <ac:spMk id="12" creationId="{2419D0AD-2642-579B-D99D-CF98B4240DF2}"/>
          </ac:spMkLst>
        </pc:spChg>
        <pc:spChg chg="add mod">
          <ac:chgData name="Stewart Gale" userId="3647ddd2-6040-41ae-a96d-232c23482af8" providerId="ADAL" clId="{BFEDB755-E0E6-4A8A-9567-6175CC2DDEEE}" dt="2023-08-31T10:33:47.708" v="13" actId="1076"/>
          <ac:spMkLst>
            <pc:docMk/>
            <pc:sldMk cId="1347477994" sldId="260"/>
            <ac:spMk id="13" creationId="{80153CCE-FF8E-D76B-2011-07BDCB84EE14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16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17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18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19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20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21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22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07.076" v="4" actId="478"/>
          <ac:spMkLst>
            <pc:docMk/>
            <pc:sldMk cId="1347477994" sldId="260"/>
            <ac:spMk id="23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07.076" v="4" actId="478"/>
          <ac:spMkLst>
            <pc:docMk/>
            <pc:sldMk cId="1347477994" sldId="260"/>
            <ac:spMk id="24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07.076" v="4" actId="478"/>
          <ac:spMkLst>
            <pc:docMk/>
            <pc:sldMk cId="1347477994" sldId="260"/>
            <ac:spMk id="25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07.076" v="4" actId="478"/>
          <ac:spMkLst>
            <pc:docMk/>
            <pc:sldMk cId="1347477994" sldId="260"/>
            <ac:spMk id="26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07.076" v="4" actId="478"/>
          <ac:spMkLst>
            <pc:docMk/>
            <pc:sldMk cId="1347477994" sldId="260"/>
            <ac:spMk id="27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28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29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30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31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32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51:52.735" v="28"/>
          <ac:spMkLst>
            <pc:docMk/>
            <pc:sldMk cId="1347477994" sldId="260"/>
            <ac:spMk id="33" creationId="{00000000-0000-0000-0000-000000000000}"/>
          </ac:spMkLst>
        </pc:spChg>
        <pc:spChg chg="mod">
          <ac:chgData name="Stewart Gale" userId="3647ddd2-6040-41ae-a96d-232c23482af8" providerId="ADAL" clId="{BFEDB755-E0E6-4A8A-9567-6175CC2DDEEE}" dt="2023-08-31T10:34:04.722" v="25" actId="1036"/>
          <ac:spMkLst>
            <pc:docMk/>
            <pc:sldMk cId="1347477994" sldId="260"/>
            <ac:spMk id="34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2-01-19T03:54:07.076" v="4" actId="478"/>
          <ac:spMkLst>
            <pc:docMk/>
            <pc:sldMk cId="1347477994" sldId="260"/>
            <ac:spMk id="35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2-01-19T03:54:07.076" v="4" actId="478"/>
          <ac:spMkLst>
            <pc:docMk/>
            <pc:sldMk cId="1347477994" sldId="260"/>
            <ac:spMk id="36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2-01-19T03:54:07.076" v="4" actId="478"/>
          <ac:spMkLst>
            <pc:docMk/>
            <pc:sldMk cId="1347477994" sldId="260"/>
            <ac:spMk id="37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2-01-19T03:54:07.076" v="4" actId="478"/>
          <ac:spMkLst>
            <pc:docMk/>
            <pc:sldMk cId="1347477994" sldId="260"/>
            <ac:spMk id="38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2-01-19T03:54:07.076" v="4" actId="478"/>
          <ac:spMkLst>
            <pc:docMk/>
            <pc:sldMk cId="1347477994" sldId="260"/>
            <ac:spMk id="39" creationId="{00000000-0000-0000-0000-000000000000}"/>
          </ac:spMkLst>
        </pc:spChg>
        <pc:graphicFrameChg chg="del">
          <ac:chgData name="Stewart Gale" userId="3647ddd2-6040-41ae-a96d-232c23482af8" providerId="ADAL" clId="{BFEDB755-E0E6-4A8A-9567-6175CC2DDEEE}" dt="2022-01-19T03:54:07.076" v="4" actId="478"/>
          <ac:graphicFrameMkLst>
            <pc:docMk/>
            <pc:sldMk cId="1347477994" sldId="260"/>
            <ac:graphicFrameMk id="2" creationId="{00000000-0000-0000-0000-000000000000}"/>
          </ac:graphicFrameMkLst>
        </pc:graphicFrameChg>
        <pc:graphicFrameChg chg="add mod">
          <ac:chgData name="Stewart Gale" userId="3647ddd2-6040-41ae-a96d-232c23482af8" providerId="ADAL" clId="{BFEDB755-E0E6-4A8A-9567-6175CC2DDEEE}" dt="2023-08-31T10:33:47.708" v="13" actId="1076"/>
          <ac:graphicFrameMkLst>
            <pc:docMk/>
            <pc:sldMk cId="1347477994" sldId="260"/>
            <ac:graphicFrameMk id="2" creationId="{12273556-AB15-8325-A6BF-D77FE057B20B}"/>
          </ac:graphicFrameMkLst>
        </pc:graphicFrameChg>
        <pc:graphicFrameChg chg="mod modGraphic">
          <ac:chgData name="Stewart Gale" userId="3647ddd2-6040-41ae-a96d-232c23482af8" providerId="ADAL" clId="{BFEDB755-E0E6-4A8A-9567-6175CC2DDEEE}" dt="2023-08-31T10:34:04.722" v="25" actId="1036"/>
          <ac:graphicFrameMkLst>
            <pc:docMk/>
            <pc:sldMk cId="1347477994" sldId="260"/>
            <ac:graphicFrameMk id="4" creationId="{00000000-0000-0000-0000-000000000000}"/>
          </ac:graphicFrameMkLst>
        </pc:graphicFrameChg>
        <pc:inkChg chg="add del">
          <ac:chgData name="Stewart Gale" userId="3647ddd2-6040-41ae-a96d-232c23482af8" providerId="ADAL" clId="{BFEDB755-E0E6-4A8A-9567-6175CC2DDEEE}" dt="2023-08-31T10:51:41.780" v="27" actId="478"/>
          <ac:inkMkLst>
            <pc:docMk/>
            <pc:sldMk cId="1347477994" sldId="260"/>
            <ac:inkMk id="14" creationId="{2A36E687-7CC5-6CFD-A25B-36DCE36BCC10}"/>
          </ac:inkMkLst>
        </pc:inkChg>
      </pc:sldChg>
      <pc:sldChg chg="delSp modSp add del mod delAnim">
        <pc:chgData name="Stewart Gale" userId="3647ddd2-6040-41ae-a96d-232c23482af8" providerId="ADAL" clId="{BFEDB755-E0E6-4A8A-9567-6175CC2DDEEE}" dt="2023-08-31T10:33:49.316" v="14" actId="47"/>
        <pc:sldMkLst>
          <pc:docMk/>
          <pc:sldMk cId="1816529372" sldId="261"/>
        </pc:sldMkLst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16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17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18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19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20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21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22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3-08-31T10:33:39.531" v="11" actId="21"/>
          <ac:spMkLst>
            <pc:docMk/>
            <pc:sldMk cId="1816529372" sldId="261"/>
            <ac:spMk id="23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3-08-31T10:33:39.531" v="11" actId="21"/>
          <ac:spMkLst>
            <pc:docMk/>
            <pc:sldMk cId="1816529372" sldId="261"/>
            <ac:spMk id="24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3-08-31T10:33:39.531" v="11" actId="21"/>
          <ac:spMkLst>
            <pc:docMk/>
            <pc:sldMk cId="1816529372" sldId="261"/>
            <ac:spMk id="25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3-08-31T10:33:39.531" v="11" actId="21"/>
          <ac:spMkLst>
            <pc:docMk/>
            <pc:sldMk cId="1816529372" sldId="261"/>
            <ac:spMk id="26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3-08-31T10:33:39.531" v="11" actId="21"/>
          <ac:spMkLst>
            <pc:docMk/>
            <pc:sldMk cId="1816529372" sldId="261"/>
            <ac:spMk id="27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28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29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30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31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32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33" creationId="{00000000-0000-0000-0000-000000000000}"/>
          </ac:spMkLst>
        </pc:spChg>
        <pc:spChg chg="del">
          <ac:chgData name="Stewart Gale" userId="3647ddd2-6040-41ae-a96d-232c23482af8" providerId="ADAL" clId="{BFEDB755-E0E6-4A8A-9567-6175CC2DDEEE}" dt="2022-01-19T03:54:11.303" v="5" actId="478"/>
          <ac:spMkLst>
            <pc:docMk/>
            <pc:sldMk cId="1816529372" sldId="261"/>
            <ac:spMk id="34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3-08-31T10:33:39.531" v="11" actId="21"/>
          <ac:spMkLst>
            <pc:docMk/>
            <pc:sldMk cId="1816529372" sldId="261"/>
            <ac:spMk id="35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3-08-31T10:33:39.531" v="11" actId="21"/>
          <ac:spMkLst>
            <pc:docMk/>
            <pc:sldMk cId="1816529372" sldId="261"/>
            <ac:spMk id="36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3-08-31T10:33:39.531" v="11" actId="21"/>
          <ac:spMkLst>
            <pc:docMk/>
            <pc:sldMk cId="1816529372" sldId="261"/>
            <ac:spMk id="37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3-08-31T10:33:39.531" v="11" actId="21"/>
          <ac:spMkLst>
            <pc:docMk/>
            <pc:sldMk cId="1816529372" sldId="261"/>
            <ac:spMk id="38" creationId="{00000000-0000-0000-0000-000000000000}"/>
          </ac:spMkLst>
        </pc:spChg>
        <pc:spChg chg="del mod">
          <ac:chgData name="Stewart Gale" userId="3647ddd2-6040-41ae-a96d-232c23482af8" providerId="ADAL" clId="{BFEDB755-E0E6-4A8A-9567-6175CC2DDEEE}" dt="2023-08-31T10:33:39.531" v="11" actId="21"/>
          <ac:spMkLst>
            <pc:docMk/>
            <pc:sldMk cId="1816529372" sldId="261"/>
            <ac:spMk id="39" creationId="{00000000-0000-0000-0000-000000000000}"/>
          </ac:spMkLst>
        </pc:spChg>
        <pc:graphicFrameChg chg="del mod modGraphic">
          <ac:chgData name="Stewart Gale" userId="3647ddd2-6040-41ae-a96d-232c23482af8" providerId="ADAL" clId="{BFEDB755-E0E6-4A8A-9567-6175CC2DDEEE}" dt="2023-08-31T10:33:39.531" v="11" actId="21"/>
          <ac:graphicFrameMkLst>
            <pc:docMk/>
            <pc:sldMk cId="1816529372" sldId="261"/>
            <ac:graphicFrameMk id="2" creationId="{00000000-0000-0000-0000-000000000000}"/>
          </ac:graphicFrameMkLst>
        </pc:graphicFrameChg>
        <pc:graphicFrameChg chg="del">
          <ac:chgData name="Stewart Gale" userId="3647ddd2-6040-41ae-a96d-232c23482af8" providerId="ADAL" clId="{BFEDB755-E0E6-4A8A-9567-6175CC2DDEEE}" dt="2022-01-19T03:54:11.303" v="5" actId="478"/>
          <ac:graphicFrameMkLst>
            <pc:docMk/>
            <pc:sldMk cId="1816529372" sldId="261"/>
            <ac:graphicFrameMk id="4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651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94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136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95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75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97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579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446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4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296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18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057D1-E10F-455E-91A6-70BB37999928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105E0-5FFE-4ECA-BAC4-C84C72104B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11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721621"/>
              </p:ext>
            </p:extLst>
          </p:nvPr>
        </p:nvGraphicFramePr>
        <p:xfrm>
          <a:off x="567676" y="687775"/>
          <a:ext cx="4993486" cy="5482449"/>
        </p:xfrm>
        <a:graphic>
          <a:graphicData uri="http://schemas.openxmlformats.org/drawingml/2006/table">
            <a:tbl>
              <a:tblPr firstRow="1" firstCol="1" bandRow="1"/>
              <a:tblGrid>
                <a:gridCol w="4993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83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800" b="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 + 5 ≥ 13</a:t>
                      </a:r>
                      <a:endParaRPr lang="en-GB" sz="4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3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800" b="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10x + 43 &lt; 13</a:t>
                      </a:r>
                      <a:endParaRPr lang="en-GB" sz="4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800" b="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4x + 5 &gt; 17</a:t>
                      </a:r>
                      <a:endParaRPr lang="en-GB" sz="4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3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800" b="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4 - 3x ≤ 13</a:t>
                      </a:r>
                      <a:endParaRPr lang="en-GB" sz="4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3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800" b="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4x + 3 &gt; 9 + 2x</a:t>
                      </a:r>
                      <a:endParaRPr lang="en-GB" sz="4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3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800" b="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 + 19 ≤ 5x + 3 </a:t>
                      </a:r>
                      <a:endParaRPr lang="en-GB" sz="4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83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800" b="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5x – 8 ≤ 3x – 2 </a:t>
                      </a:r>
                      <a:endParaRPr lang="en-GB" sz="4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871990"/>
              </p:ext>
            </p:extLst>
          </p:nvPr>
        </p:nvGraphicFramePr>
        <p:xfrm>
          <a:off x="6213492" y="774183"/>
          <a:ext cx="5750538" cy="5421920"/>
        </p:xfrm>
        <a:graphic>
          <a:graphicData uri="http://schemas.openxmlformats.org/drawingml/2006/table">
            <a:tbl>
              <a:tblPr firstRow="1" firstCol="1" bandRow="1"/>
              <a:tblGrid>
                <a:gridCol w="5750538">
                  <a:extLst>
                    <a:ext uri="{9D8B030D-6E8A-4147-A177-3AD203B41FA5}">
                      <a16:colId xmlns:a16="http://schemas.microsoft.com/office/drawing/2014/main" val="4029542747"/>
                    </a:ext>
                  </a:extLst>
                </a:gridCol>
              </a:tblGrid>
              <a:tr h="1084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– 7x &gt; 3x + 11 </a:t>
                      </a:r>
                      <a:endParaRPr lang="en-GB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290903"/>
                  </a:ext>
                </a:extLst>
              </a:tr>
              <a:tr h="10843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2(x – 4) &lt; x + 7</a:t>
                      </a:r>
                      <a:endParaRPr lang="en-GB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319116"/>
                  </a:ext>
                </a:extLst>
              </a:tr>
              <a:tr h="10843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3(5x – 1) ≥ 2(7x + 2)</a:t>
                      </a:r>
                      <a:endParaRPr lang="en-GB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8528066"/>
                  </a:ext>
                </a:extLst>
              </a:tr>
              <a:tr h="10843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2(x – 4) &lt; 3(x + 2) </a:t>
                      </a:r>
                      <a:endParaRPr lang="en-GB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508830"/>
                  </a:ext>
                </a:extLst>
              </a:tr>
              <a:tr h="10843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4(x – 2) ≥ 2(x + 1) </a:t>
                      </a:r>
                      <a:endParaRPr lang="en-GB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3649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7326" y="945011"/>
            <a:ext cx="44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7326" y="1718513"/>
            <a:ext cx="44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7326" y="2492015"/>
            <a:ext cx="44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326" y="3265517"/>
            <a:ext cx="44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326" y="3995886"/>
            <a:ext cx="44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326" y="4769388"/>
            <a:ext cx="44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7326" y="5542890"/>
            <a:ext cx="44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7)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56858" y="1183675"/>
            <a:ext cx="556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8)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56858" y="2224915"/>
            <a:ext cx="556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9)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03653" y="3271268"/>
            <a:ext cx="732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/>
              <a:t>10)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03653" y="4280558"/>
            <a:ext cx="740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/>
              <a:t>11)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61162" y="5363975"/>
            <a:ext cx="720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12)</a:t>
            </a:r>
          </a:p>
        </p:txBody>
      </p:sp>
    </p:spTree>
    <p:extLst>
      <p:ext uri="{BB962C8B-B14F-4D97-AF65-F5344CB8AC3E}">
        <p14:creationId xmlns:p14="http://schemas.microsoft.com/office/powerpoint/2010/main" val="3362499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7849" y="2260688"/>
            <a:ext cx="83848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1425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476486"/>
              </p:ext>
            </p:extLst>
          </p:nvPr>
        </p:nvGraphicFramePr>
        <p:xfrm>
          <a:off x="477732" y="403203"/>
          <a:ext cx="4962660" cy="5958224"/>
        </p:xfrm>
        <a:graphic>
          <a:graphicData uri="http://schemas.openxmlformats.org/drawingml/2006/table">
            <a:tbl>
              <a:tblPr firstRow="1" firstCol="1" bandRow="1"/>
              <a:tblGrid>
                <a:gridCol w="3369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37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Question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Answer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 + 5 ≥ 13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10x + 43 &lt; 13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4x + 5 &gt; 17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3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4 - 3x ≤ 13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3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4x + 3 &gt; 9 + 2x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3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 + 19 ≤ 5x + 3 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3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5x – 8 ≤ 3x – 2 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5568" y="1276710"/>
            <a:ext cx="40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1)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568" y="2050212"/>
            <a:ext cx="40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2)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568" y="2823714"/>
            <a:ext cx="40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3)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568" y="3597216"/>
            <a:ext cx="40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4)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568" y="4327585"/>
            <a:ext cx="40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5)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568" y="5101087"/>
            <a:ext cx="40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6)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568" y="5874589"/>
            <a:ext cx="40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7)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51019" y="1189076"/>
            <a:ext cx="1585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 ≥ 8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804994" y="1954861"/>
            <a:ext cx="16199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 &lt; -3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804995" y="2736080"/>
            <a:ext cx="16199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 &gt; 3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851018" y="3444358"/>
            <a:ext cx="1591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 ≥ -3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831933" y="4206085"/>
            <a:ext cx="1585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 &gt; 3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31933" y="4967812"/>
            <a:ext cx="15785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x ≥ 4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831933" y="5695674"/>
            <a:ext cx="15739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 ≤ 3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2273556-AB15-8325-A6BF-D77FE057B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830974"/>
              </p:ext>
            </p:extLst>
          </p:nvPr>
        </p:nvGraphicFramePr>
        <p:xfrm>
          <a:off x="5948310" y="401985"/>
          <a:ext cx="6021236" cy="5958224"/>
        </p:xfrm>
        <a:graphic>
          <a:graphicData uri="http://schemas.openxmlformats.org/drawingml/2006/table">
            <a:tbl>
              <a:tblPr firstRow="1" firstCol="1" bandRow="1"/>
              <a:tblGrid>
                <a:gridCol w="4146429">
                  <a:extLst>
                    <a:ext uri="{9D8B030D-6E8A-4147-A177-3AD203B41FA5}">
                      <a16:colId xmlns:a16="http://schemas.microsoft.com/office/drawing/2014/main" val="4029542747"/>
                    </a:ext>
                  </a:extLst>
                </a:gridCol>
                <a:gridCol w="1874807">
                  <a:extLst>
                    <a:ext uri="{9D8B030D-6E8A-4147-A177-3AD203B41FA5}">
                      <a16:colId xmlns:a16="http://schemas.microsoft.com/office/drawing/2014/main" val="2543222695"/>
                    </a:ext>
                  </a:extLst>
                </a:gridCol>
              </a:tblGrid>
              <a:tr h="737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Question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Answer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709882"/>
                  </a:ext>
                </a:extLst>
              </a:tr>
              <a:tr h="1044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– 7x &gt; 3x + 11 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290903"/>
                  </a:ext>
                </a:extLst>
              </a:tr>
              <a:tr h="1044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2(x – 4) &lt; x + 7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319116"/>
                  </a:ext>
                </a:extLst>
              </a:tr>
              <a:tr h="1044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3(5x – 1) ≥ 2(7x + 2)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8528066"/>
                  </a:ext>
                </a:extLst>
              </a:tr>
              <a:tr h="1044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2(x – 4) &lt; 3(x + 2) 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508830"/>
                  </a:ext>
                </a:extLst>
              </a:tr>
              <a:tr h="1044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4(x – 2) ≥ 2(x + 1) 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368" marR="373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3649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C322C5-1212-D453-2CBE-74908C91F879}"/>
              </a:ext>
            </a:extLst>
          </p:cNvPr>
          <p:cNvSpPr txBox="1"/>
          <p:nvPr/>
        </p:nvSpPr>
        <p:spPr>
          <a:xfrm>
            <a:off x="5589680" y="1514156"/>
            <a:ext cx="40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170116-D054-ADCC-9D44-3D1C8987E3FC}"/>
              </a:ext>
            </a:extLst>
          </p:cNvPr>
          <p:cNvSpPr txBox="1"/>
          <p:nvPr/>
        </p:nvSpPr>
        <p:spPr>
          <a:xfrm>
            <a:off x="5589680" y="2555396"/>
            <a:ext cx="40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1EE5B1-A5FC-8AA3-6C25-76EF23DF20DC}"/>
              </a:ext>
            </a:extLst>
          </p:cNvPr>
          <p:cNvSpPr txBox="1"/>
          <p:nvPr/>
        </p:nvSpPr>
        <p:spPr>
          <a:xfrm>
            <a:off x="5436475" y="3601749"/>
            <a:ext cx="529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/>
              <a:t>10)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CC632D-F682-4762-5083-0D476897D0BF}"/>
              </a:ext>
            </a:extLst>
          </p:cNvPr>
          <p:cNvSpPr txBox="1"/>
          <p:nvPr/>
        </p:nvSpPr>
        <p:spPr>
          <a:xfrm>
            <a:off x="5436475" y="4611039"/>
            <a:ext cx="534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/>
              <a:t>11)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3C3DB-CA4D-DF9F-3C00-E1DFA0EEC996}"/>
              </a:ext>
            </a:extLst>
          </p:cNvPr>
          <p:cNvSpPr txBox="1"/>
          <p:nvPr/>
        </p:nvSpPr>
        <p:spPr>
          <a:xfrm>
            <a:off x="5493984" y="5694456"/>
            <a:ext cx="520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12)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11C605-F8B4-FE1C-D3D9-47077D8C8DD6}"/>
              </a:ext>
            </a:extLst>
          </p:cNvPr>
          <p:cNvSpPr/>
          <p:nvPr/>
        </p:nvSpPr>
        <p:spPr>
          <a:xfrm>
            <a:off x="10168484" y="1375656"/>
            <a:ext cx="1704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 &lt; -1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604-CF92-3E07-6B01-5C0812F6013F}"/>
              </a:ext>
            </a:extLst>
          </p:cNvPr>
          <p:cNvSpPr/>
          <p:nvPr/>
        </p:nvSpPr>
        <p:spPr>
          <a:xfrm>
            <a:off x="10131557" y="2360830"/>
            <a:ext cx="1904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 &lt; 15 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B4B307-7C03-DEB2-7201-FC6C7F576A60}"/>
              </a:ext>
            </a:extLst>
          </p:cNvPr>
          <p:cNvSpPr/>
          <p:nvPr/>
        </p:nvSpPr>
        <p:spPr>
          <a:xfrm>
            <a:off x="10372809" y="3416684"/>
            <a:ext cx="14221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 ≥ 7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19D0AD-2642-579B-D99D-CF98B4240DF2}"/>
              </a:ext>
            </a:extLst>
          </p:cNvPr>
          <p:cNvSpPr/>
          <p:nvPr/>
        </p:nvSpPr>
        <p:spPr>
          <a:xfrm>
            <a:off x="10027420" y="4472539"/>
            <a:ext cx="19864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3600" b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 &gt; </a:t>
            </a:r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-14</a:t>
            </a:r>
            <a:endParaRPr lang="en-GB" sz="3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153CCE-FF8E-D76B-2011-07BDCB84EE14}"/>
              </a:ext>
            </a:extLst>
          </p:cNvPr>
          <p:cNvSpPr/>
          <p:nvPr/>
        </p:nvSpPr>
        <p:spPr>
          <a:xfrm>
            <a:off x="10309548" y="5477379"/>
            <a:ext cx="14221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x ≥ 5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47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9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287</Words>
  <Application>Microsoft Office PowerPoint</Application>
  <PresentationFormat>Widescreen</PresentationFormat>
  <Paragraphs>72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2016-10-17T03:33:17Z</dcterms:created>
  <dcterms:modified xsi:type="dcterms:W3CDTF">2023-11-20T06:56:29Z</dcterms:modified>
</cp:coreProperties>
</file>