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6" r:id="rId4"/>
    <p:sldId id="264" r:id="rId5"/>
    <p:sldId id="257" r:id="rId6"/>
    <p:sldId id="265" r:id="rId7"/>
    <p:sldId id="258" r:id="rId8"/>
    <p:sldId id="266" r:id="rId9"/>
    <p:sldId id="259" r:id="rId10"/>
    <p:sldId id="267" r:id="rId11"/>
    <p:sldId id="260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D32DB4-689D-47BE-8520-A506A71ED437}" v="5" dt="2022-11-23T05:20:28.7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E4D32DB4-689D-47BE-8520-A506A71ED437}"/>
    <pc:docChg chg="undo custSel addSld modSld">
      <pc:chgData name="Stewart Gale" userId="3647ddd2-6040-41ae-a96d-232c23482af8" providerId="ADAL" clId="{E4D32DB4-689D-47BE-8520-A506A71ED437}" dt="2022-11-23T05:20:50.453" v="35" actId="1076"/>
      <pc:docMkLst>
        <pc:docMk/>
      </pc:docMkLst>
      <pc:sldChg chg="delSp modSp mod">
        <pc:chgData name="Stewart Gale" userId="3647ddd2-6040-41ae-a96d-232c23482af8" providerId="ADAL" clId="{E4D32DB4-689D-47BE-8520-A506A71ED437}" dt="2022-11-23T05:19:27.597" v="4" actId="1076"/>
        <pc:sldMkLst>
          <pc:docMk/>
          <pc:sldMk cId="1207400445" sldId="256"/>
        </pc:sldMkLst>
        <pc:picChg chg="mod">
          <ac:chgData name="Stewart Gale" userId="3647ddd2-6040-41ae-a96d-232c23482af8" providerId="ADAL" clId="{E4D32DB4-689D-47BE-8520-A506A71ED437}" dt="2022-11-23T05:19:27.597" v="4" actId="1076"/>
          <ac:picMkLst>
            <pc:docMk/>
            <pc:sldMk cId="1207400445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E4D32DB4-689D-47BE-8520-A506A71ED437}" dt="2022-11-23T05:19:20.068" v="1" actId="478"/>
          <ac:picMkLst>
            <pc:docMk/>
            <pc:sldMk cId="1207400445" sldId="256"/>
            <ac:picMk id="5" creationId="{00000000-0000-0000-0000-000000000000}"/>
          </ac:picMkLst>
        </pc:picChg>
      </pc:sldChg>
      <pc:sldChg chg="delSp modSp mod">
        <pc:chgData name="Stewart Gale" userId="3647ddd2-6040-41ae-a96d-232c23482af8" providerId="ADAL" clId="{E4D32DB4-689D-47BE-8520-A506A71ED437}" dt="2022-11-23T05:19:43.926" v="9" actId="1076"/>
        <pc:sldMkLst>
          <pc:docMk/>
          <pc:sldMk cId="2590755527" sldId="257"/>
        </pc:sldMkLst>
        <pc:picChg chg="del">
          <ac:chgData name="Stewart Gale" userId="3647ddd2-6040-41ae-a96d-232c23482af8" providerId="ADAL" clId="{E4D32DB4-689D-47BE-8520-A506A71ED437}" dt="2022-11-23T05:19:41.681" v="8" actId="478"/>
          <ac:picMkLst>
            <pc:docMk/>
            <pc:sldMk cId="2590755527" sldId="257"/>
            <ac:picMk id="2" creationId="{00000000-0000-0000-0000-000000000000}"/>
          </ac:picMkLst>
        </pc:picChg>
        <pc:picChg chg="mod">
          <ac:chgData name="Stewart Gale" userId="3647ddd2-6040-41ae-a96d-232c23482af8" providerId="ADAL" clId="{E4D32DB4-689D-47BE-8520-A506A71ED437}" dt="2022-11-23T05:19:43.926" v="9" actId="1076"/>
          <ac:picMkLst>
            <pc:docMk/>
            <pc:sldMk cId="2590755527" sldId="257"/>
            <ac:picMk id="4" creationId="{00000000-0000-0000-0000-000000000000}"/>
          </ac:picMkLst>
        </pc:picChg>
      </pc:sldChg>
      <pc:sldChg chg="delSp modSp mod">
        <pc:chgData name="Stewart Gale" userId="3647ddd2-6040-41ae-a96d-232c23482af8" providerId="ADAL" clId="{E4D32DB4-689D-47BE-8520-A506A71ED437}" dt="2022-11-23T05:20:03.420" v="14" actId="1076"/>
        <pc:sldMkLst>
          <pc:docMk/>
          <pc:sldMk cId="1155550525" sldId="258"/>
        </pc:sldMkLst>
        <pc:picChg chg="mod">
          <ac:chgData name="Stewart Gale" userId="3647ddd2-6040-41ae-a96d-232c23482af8" providerId="ADAL" clId="{E4D32DB4-689D-47BE-8520-A506A71ED437}" dt="2022-11-23T05:20:03.420" v="14" actId="1076"/>
          <ac:picMkLst>
            <pc:docMk/>
            <pc:sldMk cId="1155550525" sldId="258"/>
            <ac:picMk id="4" creationId="{00000000-0000-0000-0000-000000000000}"/>
          </ac:picMkLst>
        </pc:picChg>
        <pc:picChg chg="del">
          <ac:chgData name="Stewart Gale" userId="3647ddd2-6040-41ae-a96d-232c23482af8" providerId="ADAL" clId="{E4D32DB4-689D-47BE-8520-A506A71ED437}" dt="2022-11-23T05:20:01.070" v="13" actId="478"/>
          <ac:picMkLst>
            <pc:docMk/>
            <pc:sldMk cId="1155550525" sldId="258"/>
            <ac:picMk id="5" creationId="{00000000-0000-0000-0000-000000000000}"/>
          </ac:picMkLst>
        </pc:picChg>
      </pc:sldChg>
      <pc:sldChg chg="delSp modSp mod">
        <pc:chgData name="Stewart Gale" userId="3647ddd2-6040-41ae-a96d-232c23482af8" providerId="ADAL" clId="{E4D32DB4-689D-47BE-8520-A506A71ED437}" dt="2022-11-23T05:20:19.390" v="19" actId="1076"/>
        <pc:sldMkLst>
          <pc:docMk/>
          <pc:sldMk cId="3859840773" sldId="259"/>
        </pc:sldMkLst>
        <pc:picChg chg="mod">
          <ac:chgData name="Stewart Gale" userId="3647ddd2-6040-41ae-a96d-232c23482af8" providerId="ADAL" clId="{E4D32DB4-689D-47BE-8520-A506A71ED437}" dt="2022-11-23T05:20:19.390" v="19" actId="1076"/>
          <ac:picMkLst>
            <pc:docMk/>
            <pc:sldMk cId="3859840773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E4D32DB4-689D-47BE-8520-A506A71ED437}" dt="2022-11-23T05:20:16.260" v="18" actId="478"/>
          <ac:picMkLst>
            <pc:docMk/>
            <pc:sldMk cId="3859840773" sldId="259"/>
            <ac:picMk id="5" creationId="{00000000-0000-0000-0000-000000000000}"/>
          </ac:picMkLst>
        </pc:picChg>
      </pc:sldChg>
      <pc:sldChg chg="delSp modSp mod">
        <pc:chgData name="Stewart Gale" userId="3647ddd2-6040-41ae-a96d-232c23482af8" providerId="ADAL" clId="{E4D32DB4-689D-47BE-8520-A506A71ED437}" dt="2022-11-23T05:20:36.395" v="26" actId="1076"/>
        <pc:sldMkLst>
          <pc:docMk/>
          <pc:sldMk cId="401179804" sldId="260"/>
        </pc:sldMkLst>
        <pc:picChg chg="mod">
          <ac:chgData name="Stewart Gale" userId="3647ddd2-6040-41ae-a96d-232c23482af8" providerId="ADAL" clId="{E4D32DB4-689D-47BE-8520-A506A71ED437}" dt="2022-11-23T05:20:36.395" v="26" actId="1076"/>
          <ac:picMkLst>
            <pc:docMk/>
            <pc:sldMk cId="401179804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E4D32DB4-689D-47BE-8520-A506A71ED437}" dt="2022-11-23T05:20:30.871" v="23" actId="478"/>
          <ac:picMkLst>
            <pc:docMk/>
            <pc:sldMk cId="401179804" sldId="260"/>
            <ac:picMk id="5" creationId="{00000000-0000-0000-0000-000000000000}"/>
          </ac:picMkLst>
        </pc:picChg>
      </pc:sldChg>
      <pc:sldChg chg="modSp mod">
        <pc:chgData name="Stewart Gale" userId="3647ddd2-6040-41ae-a96d-232c23482af8" providerId="ADAL" clId="{E4D32DB4-689D-47BE-8520-A506A71ED437}" dt="2022-11-23T05:20:50.453" v="35" actId="1076"/>
        <pc:sldMkLst>
          <pc:docMk/>
          <pc:sldMk cId="927676376" sldId="261"/>
        </pc:sldMkLst>
        <pc:picChg chg="mod">
          <ac:chgData name="Stewart Gale" userId="3647ddd2-6040-41ae-a96d-232c23482af8" providerId="ADAL" clId="{E4D32DB4-689D-47BE-8520-A506A71ED437}" dt="2022-11-23T05:20:50.453" v="35" actId="1076"/>
          <ac:picMkLst>
            <pc:docMk/>
            <pc:sldMk cId="927676376" sldId="261"/>
            <ac:picMk id="4" creationId="{00000000-0000-0000-0000-000000000000}"/>
          </ac:picMkLst>
        </pc:picChg>
      </pc:sldChg>
      <pc:sldChg chg="delSp modSp add mod">
        <pc:chgData name="Stewart Gale" userId="3647ddd2-6040-41ae-a96d-232c23482af8" providerId="ADAL" clId="{E4D32DB4-689D-47BE-8520-A506A71ED437}" dt="2022-11-23T05:19:34.084" v="6" actId="1076"/>
        <pc:sldMkLst>
          <pc:docMk/>
          <pc:sldMk cId="332957927" sldId="264"/>
        </pc:sldMkLst>
        <pc:picChg chg="del">
          <ac:chgData name="Stewart Gale" userId="3647ddd2-6040-41ae-a96d-232c23482af8" providerId="ADAL" clId="{E4D32DB4-689D-47BE-8520-A506A71ED437}" dt="2022-11-23T05:19:30.276" v="5" actId="478"/>
          <ac:picMkLst>
            <pc:docMk/>
            <pc:sldMk cId="332957927" sldId="264"/>
            <ac:picMk id="4" creationId="{00000000-0000-0000-0000-000000000000}"/>
          </ac:picMkLst>
        </pc:picChg>
        <pc:picChg chg="mod">
          <ac:chgData name="Stewart Gale" userId="3647ddd2-6040-41ae-a96d-232c23482af8" providerId="ADAL" clId="{E4D32DB4-689D-47BE-8520-A506A71ED437}" dt="2022-11-23T05:19:34.084" v="6" actId="1076"/>
          <ac:picMkLst>
            <pc:docMk/>
            <pc:sldMk cId="332957927" sldId="264"/>
            <ac:picMk id="5" creationId="{00000000-0000-0000-0000-000000000000}"/>
          </ac:picMkLst>
        </pc:picChg>
      </pc:sldChg>
      <pc:sldChg chg="delSp modSp add mod">
        <pc:chgData name="Stewart Gale" userId="3647ddd2-6040-41ae-a96d-232c23482af8" providerId="ADAL" clId="{E4D32DB4-689D-47BE-8520-A506A71ED437}" dt="2022-11-23T05:19:49.324" v="11" actId="1076"/>
        <pc:sldMkLst>
          <pc:docMk/>
          <pc:sldMk cId="1124093590" sldId="265"/>
        </pc:sldMkLst>
        <pc:picChg chg="mod">
          <ac:chgData name="Stewart Gale" userId="3647ddd2-6040-41ae-a96d-232c23482af8" providerId="ADAL" clId="{E4D32DB4-689D-47BE-8520-A506A71ED437}" dt="2022-11-23T05:19:49.324" v="11" actId="1076"/>
          <ac:picMkLst>
            <pc:docMk/>
            <pc:sldMk cId="1124093590" sldId="265"/>
            <ac:picMk id="2" creationId="{00000000-0000-0000-0000-000000000000}"/>
          </ac:picMkLst>
        </pc:picChg>
        <pc:picChg chg="del">
          <ac:chgData name="Stewart Gale" userId="3647ddd2-6040-41ae-a96d-232c23482af8" providerId="ADAL" clId="{E4D32DB4-689D-47BE-8520-A506A71ED437}" dt="2022-11-23T05:19:46.852" v="10" actId="478"/>
          <ac:picMkLst>
            <pc:docMk/>
            <pc:sldMk cId="1124093590" sldId="265"/>
            <ac:picMk id="4" creationId="{00000000-0000-0000-0000-000000000000}"/>
          </ac:picMkLst>
        </pc:picChg>
      </pc:sldChg>
      <pc:sldChg chg="delSp modSp add mod">
        <pc:chgData name="Stewart Gale" userId="3647ddd2-6040-41ae-a96d-232c23482af8" providerId="ADAL" clId="{E4D32DB4-689D-47BE-8520-A506A71ED437}" dt="2022-11-23T05:20:08.482" v="16" actId="1076"/>
        <pc:sldMkLst>
          <pc:docMk/>
          <pc:sldMk cId="1825864151" sldId="266"/>
        </pc:sldMkLst>
        <pc:picChg chg="del">
          <ac:chgData name="Stewart Gale" userId="3647ddd2-6040-41ae-a96d-232c23482af8" providerId="ADAL" clId="{E4D32DB4-689D-47BE-8520-A506A71ED437}" dt="2022-11-23T05:20:05.486" v="15" actId="478"/>
          <ac:picMkLst>
            <pc:docMk/>
            <pc:sldMk cId="1825864151" sldId="266"/>
            <ac:picMk id="4" creationId="{00000000-0000-0000-0000-000000000000}"/>
          </ac:picMkLst>
        </pc:picChg>
        <pc:picChg chg="mod">
          <ac:chgData name="Stewart Gale" userId="3647ddd2-6040-41ae-a96d-232c23482af8" providerId="ADAL" clId="{E4D32DB4-689D-47BE-8520-A506A71ED437}" dt="2022-11-23T05:20:08.482" v="16" actId="1076"/>
          <ac:picMkLst>
            <pc:docMk/>
            <pc:sldMk cId="1825864151" sldId="266"/>
            <ac:picMk id="5" creationId="{00000000-0000-0000-0000-000000000000}"/>
          </ac:picMkLst>
        </pc:picChg>
      </pc:sldChg>
      <pc:sldChg chg="delSp modSp add mod">
        <pc:chgData name="Stewart Gale" userId="3647ddd2-6040-41ae-a96d-232c23482af8" providerId="ADAL" clId="{E4D32DB4-689D-47BE-8520-A506A71ED437}" dt="2022-11-23T05:20:24.293" v="21" actId="1076"/>
        <pc:sldMkLst>
          <pc:docMk/>
          <pc:sldMk cId="1965970295" sldId="267"/>
        </pc:sldMkLst>
        <pc:picChg chg="del">
          <ac:chgData name="Stewart Gale" userId="3647ddd2-6040-41ae-a96d-232c23482af8" providerId="ADAL" clId="{E4D32DB4-689D-47BE-8520-A506A71ED437}" dt="2022-11-23T05:20:21.660" v="20" actId="478"/>
          <ac:picMkLst>
            <pc:docMk/>
            <pc:sldMk cId="1965970295" sldId="267"/>
            <ac:picMk id="4" creationId="{00000000-0000-0000-0000-000000000000}"/>
          </ac:picMkLst>
        </pc:picChg>
        <pc:picChg chg="mod">
          <ac:chgData name="Stewart Gale" userId="3647ddd2-6040-41ae-a96d-232c23482af8" providerId="ADAL" clId="{E4D32DB4-689D-47BE-8520-A506A71ED437}" dt="2022-11-23T05:20:24.293" v="21" actId="1076"/>
          <ac:picMkLst>
            <pc:docMk/>
            <pc:sldMk cId="1965970295" sldId="267"/>
            <ac:picMk id="5" creationId="{00000000-0000-0000-0000-000000000000}"/>
          </ac:picMkLst>
        </pc:picChg>
      </pc:sldChg>
      <pc:sldChg chg="delSp modSp add mod">
        <pc:chgData name="Stewart Gale" userId="3647ddd2-6040-41ae-a96d-232c23482af8" providerId="ADAL" clId="{E4D32DB4-689D-47BE-8520-A506A71ED437}" dt="2022-11-23T05:20:45.343" v="32" actId="1076"/>
        <pc:sldMkLst>
          <pc:docMk/>
          <pc:sldMk cId="4123855522" sldId="268"/>
        </pc:sldMkLst>
        <pc:picChg chg="del">
          <ac:chgData name="Stewart Gale" userId="3647ddd2-6040-41ae-a96d-232c23482af8" providerId="ADAL" clId="{E4D32DB4-689D-47BE-8520-A506A71ED437}" dt="2022-11-23T05:20:38.833" v="27" actId="478"/>
          <ac:picMkLst>
            <pc:docMk/>
            <pc:sldMk cId="4123855522" sldId="268"/>
            <ac:picMk id="4" creationId="{00000000-0000-0000-0000-000000000000}"/>
          </ac:picMkLst>
        </pc:picChg>
        <pc:picChg chg="mod">
          <ac:chgData name="Stewart Gale" userId="3647ddd2-6040-41ae-a96d-232c23482af8" providerId="ADAL" clId="{E4D32DB4-689D-47BE-8520-A506A71ED437}" dt="2022-11-23T05:20:45.343" v="32" actId="1076"/>
          <ac:picMkLst>
            <pc:docMk/>
            <pc:sldMk cId="4123855522" sldId="268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8904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898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6463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024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743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3298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1117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546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599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6139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37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14AEE-978C-44D3-A0D3-C5E84E75BF79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9C3BC-96BD-468D-AC80-78F642EA6F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178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200" t="8753" r="11226" b="14572"/>
          <a:stretch/>
        </p:blipFill>
        <p:spPr>
          <a:xfrm>
            <a:off x="0" y="0"/>
            <a:ext cx="120462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715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24742" y="2111432"/>
            <a:ext cx="96760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50277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8760" y="159271"/>
            <a:ext cx="3931492" cy="628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004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8357" y="92769"/>
            <a:ext cx="4297879" cy="645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7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4287" y="192587"/>
            <a:ext cx="4130178" cy="6472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55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4032" y="174057"/>
            <a:ext cx="4296581" cy="636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093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867" y="245125"/>
            <a:ext cx="4071681" cy="636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50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6146" y="143352"/>
            <a:ext cx="4244265" cy="642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864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686" y="241771"/>
            <a:ext cx="4235500" cy="622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407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2745" y="186953"/>
            <a:ext cx="4201328" cy="6323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97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740" y="161914"/>
            <a:ext cx="5007900" cy="634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79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513" y="229559"/>
            <a:ext cx="5182043" cy="6398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55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298" y="157574"/>
            <a:ext cx="5233255" cy="646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763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</Words>
  <Application>Microsoft Office PowerPoint</Application>
  <PresentationFormat>Widescreen</PresentationFormat>
  <Paragraphs>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2017-03-06T12:03:30Z</dcterms:created>
  <dcterms:modified xsi:type="dcterms:W3CDTF">2022-11-23T05:20:54Z</dcterms:modified>
</cp:coreProperties>
</file>