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63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F2A390-645C-47F1-AEE5-84CDCB9EC911}" v="326" dt="2021-10-12T07:31:22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3F2A390-645C-47F1-AEE5-84CDCB9EC911}"/>
    <pc:docChg chg="undo custSel addSld modSld sldOrd">
      <pc:chgData name="Stewart Gale" userId="3647ddd2-6040-41ae-a96d-232c23482af8" providerId="ADAL" clId="{D3F2A390-645C-47F1-AEE5-84CDCB9EC911}" dt="2021-10-12T07:31:22.213" v="707" actId="20577"/>
      <pc:docMkLst>
        <pc:docMk/>
      </pc:docMkLst>
      <pc:sldChg chg="addSp modSp mod ord">
        <pc:chgData name="Stewart Gale" userId="3647ddd2-6040-41ae-a96d-232c23482af8" providerId="ADAL" clId="{D3F2A390-645C-47F1-AEE5-84CDCB9EC911}" dt="2021-10-12T04:36:28.521" v="455" actId="20577"/>
        <pc:sldMkLst>
          <pc:docMk/>
          <pc:sldMk cId="2859278659" sldId="257"/>
        </pc:sldMkLst>
        <pc:spChg chg="add mod">
          <ac:chgData name="Stewart Gale" userId="3647ddd2-6040-41ae-a96d-232c23482af8" providerId="ADAL" clId="{D3F2A390-645C-47F1-AEE5-84CDCB9EC911}" dt="2021-10-12T04:31:46.214" v="317" actId="1076"/>
          <ac:spMkLst>
            <pc:docMk/>
            <pc:sldMk cId="2859278659" sldId="257"/>
            <ac:spMk id="3" creationId="{A527BC68-6CE1-4302-ABBC-9990A3B2E8A0}"/>
          </ac:spMkLst>
        </pc:spChg>
        <pc:spChg chg="add mod">
          <ac:chgData name="Stewart Gale" userId="3647ddd2-6040-41ae-a96d-232c23482af8" providerId="ADAL" clId="{D3F2A390-645C-47F1-AEE5-84CDCB9EC911}" dt="2021-10-12T04:30:47.796" v="276" actId="20577"/>
          <ac:spMkLst>
            <pc:docMk/>
            <pc:sldMk cId="2859278659" sldId="257"/>
            <ac:spMk id="4" creationId="{62FB85F4-BE54-43FA-85AF-E8E2AE2CE66E}"/>
          </ac:spMkLst>
        </pc:spChg>
        <pc:spChg chg="add mod">
          <ac:chgData name="Stewart Gale" userId="3647ddd2-6040-41ae-a96d-232c23482af8" providerId="ADAL" clId="{D3F2A390-645C-47F1-AEE5-84CDCB9EC911}" dt="2021-10-12T04:30:33.927" v="266"/>
          <ac:spMkLst>
            <pc:docMk/>
            <pc:sldMk cId="2859278659" sldId="257"/>
            <ac:spMk id="5" creationId="{D5528A58-C350-49D0-8C4B-582BCFECE313}"/>
          </ac:spMkLst>
        </pc:spChg>
        <pc:spChg chg="add mod">
          <ac:chgData name="Stewart Gale" userId="3647ddd2-6040-41ae-a96d-232c23482af8" providerId="ADAL" clId="{D3F2A390-645C-47F1-AEE5-84CDCB9EC911}" dt="2021-10-12T04:36:28.521" v="455" actId="20577"/>
          <ac:spMkLst>
            <pc:docMk/>
            <pc:sldMk cId="2859278659" sldId="257"/>
            <ac:spMk id="7" creationId="{46D33103-8318-40C9-960F-3BDC9CE6CD5A}"/>
          </ac:spMkLst>
        </pc:spChg>
        <pc:picChg chg="mod modCrop">
          <ac:chgData name="Stewart Gale" userId="3647ddd2-6040-41ae-a96d-232c23482af8" providerId="ADAL" clId="{D3F2A390-645C-47F1-AEE5-84CDCB9EC911}" dt="2021-10-12T04:30:27.639" v="265" actId="1076"/>
          <ac:picMkLst>
            <pc:docMk/>
            <pc:sldMk cId="2859278659" sldId="257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D3F2A390-645C-47F1-AEE5-84CDCB9EC911}" dt="2021-10-12T04:24:24.214" v="67" actId="1076"/>
        <pc:sldMkLst>
          <pc:docMk/>
          <pc:sldMk cId="4175671873" sldId="260"/>
        </pc:sldMkLst>
        <pc:spChg chg="mod">
          <ac:chgData name="Stewart Gale" userId="3647ddd2-6040-41ae-a96d-232c23482af8" providerId="ADAL" clId="{D3F2A390-645C-47F1-AEE5-84CDCB9EC911}" dt="2021-10-12T04:22:53.516" v="20" actId="14100"/>
          <ac:spMkLst>
            <pc:docMk/>
            <pc:sldMk cId="4175671873" sldId="260"/>
            <ac:spMk id="9" creationId="{00000000-0000-0000-0000-000000000000}"/>
          </ac:spMkLst>
        </pc:spChg>
        <pc:picChg chg="mod modCrop">
          <ac:chgData name="Stewart Gale" userId="3647ddd2-6040-41ae-a96d-232c23482af8" providerId="ADAL" clId="{D3F2A390-645C-47F1-AEE5-84CDCB9EC911}" dt="2021-10-12T04:24:22.562" v="66" actId="1076"/>
          <ac:picMkLst>
            <pc:docMk/>
            <pc:sldMk cId="4175671873" sldId="260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D3F2A390-645C-47F1-AEE5-84CDCB9EC911}" dt="2021-10-12T04:24:24.214" v="67" actId="1076"/>
          <ac:picMkLst>
            <pc:docMk/>
            <pc:sldMk cId="4175671873" sldId="260"/>
            <ac:picMk id="6" creationId="{00000000-0000-0000-0000-000000000000}"/>
          </ac:picMkLst>
        </pc:picChg>
      </pc:sldChg>
      <pc:sldChg chg="addSp delSp modSp mod">
        <pc:chgData name="Stewart Gale" userId="3647ddd2-6040-41ae-a96d-232c23482af8" providerId="ADAL" clId="{D3F2A390-645C-47F1-AEE5-84CDCB9EC911}" dt="2021-10-12T04:36:31.549" v="457" actId="20577"/>
        <pc:sldMkLst>
          <pc:docMk/>
          <pc:sldMk cId="2963096231" sldId="261"/>
        </pc:sldMkLst>
        <pc:spChg chg="add del mod">
          <ac:chgData name="Stewart Gale" userId="3647ddd2-6040-41ae-a96d-232c23482af8" providerId="ADAL" clId="{D3F2A390-645C-47F1-AEE5-84CDCB9EC911}" dt="2021-10-12T04:24:34.222" v="70" actId="478"/>
          <ac:spMkLst>
            <pc:docMk/>
            <pc:sldMk cId="2963096231" sldId="261"/>
            <ac:spMk id="3" creationId="{781D1922-D349-438E-A302-D00B823C1771}"/>
          </ac:spMkLst>
        </pc:spChg>
        <pc:spChg chg="add mod">
          <ac:chgData name="Stewart Gale" userId="3647ddd2-6040-41ae-a96d-232c23482af8" providerId="ADAL" clId="{D3F2A390-645C-47F1-AEE5-84CDCB9EC911}" dt="2021-10-12T04:28:42.295" v="202" actId="1076"/>
          <ac:spMkLst>
            <pc:docMk/>
            <pc:sldMk cId="2963096231" sldId="261"/>
            <ac:spMk id="4" creationId="{1CC6E2DB-687F-4314-BF32-7B8E614E65C3}"/>
          </ac:spMkLst>
        </pc:spChg>
        <pc:spChg chg="add mod">
          <ac:chgData name="Stewart Gale" userId="3647ddd2-6040-41ae-a96d-232c23482af8" providerId="ADAL" clId="{D3F2A390-645C-47F1-AEE5-84CDCB9EC911}" dt="2021-10-12T04:28:11.850" v="168" actId="1076"/>
          <ac:spMkLst>
            <pc:docMk/>
            <pc:sldMk cId="2963096231" sldId="261"/>
            <ac:spMk id="5" creationId="{918A552F-42EE-492C-B072-65BE1C8927D1}"/>
          </ac:spMkLst>
        </pc:spChg>
        <pc:spChg chg="add mod">
          <ac:chgData name="Stewart Gale" userId="3647ddd2-6040-41ae-a96d-232c23482af8" providerId="ADAL" clId="{D3F2A390-645C-47F1-AEE5-84CDCB9EC911}" dt="2021-10-12T04:28:42.295" v="202" actId="1076"/>
          <ac:spMkLst>
            <pc:docMk/>
            <pc:sldMk cId="2963096231" sldId="261"/>
            <ac:spMk id="8" creationId="{B2E1EDF9-DBF9-445E-8F9A-3AA19AF2C539}"/>
          </ac:spMkLst>
        </pc:spChg>
        <pc:spChg chg="add mod">
          <ac:chgData name="Stewart Gale" userId="3647ddd2-6040-41ae-a96d-232c23482af8" providerId="ADAL" clId="{D3F2A390-645C-47F1-AEE5-84CDCB9EC911}" dt="2021-10-12T04:36:31.549" v="457" actId="20577"/>
          <ac:spMkLst>
            <pc:docMk/>
            <pc:sldMk cId="2963096231" sldId="261"/>
            <ac:spMk id="9" creationId="{F6D1E29D-80C4-4323-B54D-F54E6E602A2C}"/>
          </ac:spMkLst>
        </pc:spChg>
        <pc:picChg chg="add del mod modCrop">
          <ac:chgData name="Stewart Gale" userId="3647ddd2-6040-41ae-a96d-232c23482af8" providerId="ADAL" clId="{D3F2A390-645C-47F1-AEE5-84CDCB9EC911}" dt="2021-10-12T04:24:32.993" v="69" actId="478"/>
          <ac:picMkLst>
            <pc:docMk/>
            <pc:sldMk cId="2963096231" sldId="261"/>
            <ac:picMk id="2" creationId="{EFBDEEAE-63F5-4C1C-94D4-DC46489ADBCA}"/>
          </ac:picMkLst>
        </pc:picChg>
        <pc:picChg chg="mod modCrop">
          <ac:chgData name="Stewart Gale" userId="3647ddd2-6040-41ae-a96d-232c23482af8" providerId="ADAL" clId="{D3F2A390-645C-47F1-AEE5-84CDCB9EC911}" dt="2021-10-12T04:30:05.406" v="256" actId="1076"/>
          <ac:picMkLst>
            <pc:docMk/>
            <pc:sldMk cId="2963096231" sldId="261"/>
            <ac:picMk id="7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D3F2A390-645C-47F1-AEE5-84CDCB9EC911}" dt="2021-10-12T04:42:11.467" v="605" actId="1076"/>
        <pc:sldMkLst>
          <pc:docMk/>
          <pc:sldMk cId="3048815204" sldId="262"/>
        </pc:sldMkLst>
        <pc:spChg chg="del">
          <ac:chgData name="Stewart Gale" userId="3647ddd2-6040-41ae-a96d-232c23482af8" providerId="ADAL" clId="{D3F2A390-645C-47F1-AEE5-84CDCB9EC911}" dt="2021-10-12T04:37:18.536" v="465" actId="478"/>
          <ac:spMkLst>
            <pc:docMk/>
            <pc:sldMk cId="3048815204" sldId="262"/>
            <ac:spMk id="3" creationId="{781D1922-D349-438E-A302-D00B823C1771}"/>
          </ac:spMkLst>
        </pc:spChg>
        <pc:spChg chg="mod">
          <ac:chgData name="Stewart Gale" userId="3647ddd2-6040-41ae-a96d-232c23482af8" providerId="ADAL" clId="{D3F2A390-645C-47F1-AEE5-84CDCB9EC911}" dt="2021-10-12T04:37:29.722" v="474" actId="1076"/>
          <ac:spMkLst>
            <pc:docMk/>
            <pc:sldMk cId="3048815204" sldId="262"/>
            <ac:spMk id="5" creationId="{918A552F-42EE-492C-B072-65BE1C8927D1}"/>
          </ac:spMkLst>
        </pc:spChg>
        <pc:spChg chg="add mod">
          <ac:chgData name="Stewart Gale" userId="3647ddd2-6040-41ae-a96d-232c23482af8" providerId="ADAL" clId="{D3F2A390-645C-47F1-AEE5-84CDCB9EC911}" dt="2021-10-12T04:42:11.467" v="605" actId="1076"/>
          <ac:spMkLst>
            <pc:docMk/>
            <pc:sldMk cId="3048815204" sldId="262"/>
            <ac:spMk id="6" creationId="{C860E3CF-1E61-488D-96D4-DA92B70AD503}"/>
          </ac:spMkLst>
        </pc:spChg>
        <pc:spChg chg="add mod">
          <ac:chgData name="Stewart Gale" userId="3647ddd2-6040-41ae-a96d-232c23482af8" providerId="ADAL" clId="{D3F2A390-645C-47F1-AEE5-84CDCB9EC911}" dt="2021-10-12T04:42:08.444" v="604" actId="14100"/>
          <ac:spMkLst>
            <pc:docMk/>
            <pc:sldMk cId="3048815204" sldId="262"/>
            <ac:spMk id="8" creationId="{D3E75938-D5A5-4060-9196-94C0B149839B}"/>
          </ac:spMkLst>
        </pc:spChg>
        <pc:spChg chg="add mod">
          <ac:chgData name="Stewart Gale" userId="3647ddd2-6040-41ae-a96d-232c23482af8" providerId="ADAL" clId="{D3F2A390-645C-47F1-AEE5-84CDCB9EC911}" dt="2021-10-12T04:41:49.158" v="597" actId="20577"/>
          <ac:spMkLst>
            <pc:docMk/>
            <pc:sldMk cId="3048815204" sldId="262"/>
            <ac:spMk id="9" creationId="{68786651-64FB-425C-B7E5-F013129D1B23}"/>
          </ac:spMkLst>
        </pc:spChg>
        <pc:picChg chg="del">
          <ac:chgData name="Stewart Gale" userId="3647ddd2-6040-41ae-a96d-232c23482af8" providerId="ADAL" clId="{D3F2A390-645C-47F1-AEE5-84CDCB9EC911}" dt="2021-10-12T04:37:18.536" v="465" actId="478"/>
          <ac:picMkLst>
            <pc:docMk/>
            <pc:sldMk cId="3048815204" sldId="262"/>
            <ac:picMk id="2" creationId="{EFBDEEAE-63F5-4C1C-94D4-DC46489ADBCA}"/>
          </ac:picMkLst>
        </pc:picChg>
        <pc:picChg chg="mod">
          <ac:chgData name="Stewart Gale" userId="3647ddd2-6040-41ae-a96d-232c23482af8" providerId="ADAL" clId="{D3F2A390-645C-47F1-AEE5-84CDCB9EC911}" dt="2021-10-12T04:39:41.740" v="527" actId="1076"/>
          <ac:picMkLst>
            <pc:docMk/>
            <pc:sldMk cId="3048815204" sldId="262"/>
            <ac:picMk id="7" creationId="{00000000-0000-0000-0000-000000000000}"/>
          </ac:picMkLst>
        </pc:picChg>
      </pc:sldChg>
      <pc:sldChg chg="addSp modSp add mod">
        <pc:chgData name="Stewart Gale" userId="3647ddd2-6040-41ae-a96d-232c23482af8" providerId="ADAL" clId="{D3F2A390-645C-47F1-AEE5-84CDCB9EC911}" dt="2021-10-12T07:31:22.213" v="707" actId="20577"/>
        <pc:sldMkLst>
          <pc:docMk/>
          <pc:sldMk cId="3632948561" sldId="263"/>
        </pc:sldMkLst>
        <pc:spChg chg="add mod">
          <ac:chgData name="Stewart Gale" userId="3647ddd2-6040-41ae-a96d-232c23482af8" providerId="ADAL" clId="{D3F2A390-645C-47F1-AEE5-84CDCB9EC911}" dt="2021-10-12T04:31:43.220" v="316" actId="1076"/>
          <ac:spMkLst>
            <pc:docMk/>
            <pc:sldMk cId="3632948561" sldId="263"/>
            <ac:spMk id="3" creationId="{61EA8D93-B02B-4BFF-BC23-A52C1E2C8764}"/>
          </ac:spMkLst>
        </pc:spChg>
        <pc:spChg chg="add mod">
          <ac:chgData name="Stewart Gale" userId="3647ddd2-6040-41ae-a96d-232c23482af8" providerId="ADAL" clId="{D3F2A390-645C-47F1-AEE5-84CDCB9EC911}" dt="2021-10-12T07:30:44.971" v="665" actId="1076"/>
          <ac:spMkLst>
            <pc:docMk/>
            <pc:sldMk cId="3632948561" sldId="263"/>
            <ac:spMk id="4" creationId="{1903EC8E-465C-40CE-8491-5F7044F45499}"/>
          </ac:spMkLst>
        </pc:spChg>
        <pc:spChg chg="add mod">
          <ac:chgData name="Stewart Gale" userId="3647ddd2-6040-41ae-a96d-232c23482af8" providerId="ADAL" clId="{D3F2A390-645C-47F1-AEE5-84CDCB9EC911}" dt="2021-10-12T07:30:48.564" v="666" actId="14100"/>
          <ac:spMkLst>
            <pc:docMk/>
            <pc:sldMk cId="3632948561" sldId="263"/>
            <ac:spMk id="5" creationId="{64DFADB7-2AFD-4FDB-A843-F416130D7DF4}"/>
          </ac:spMkLst>
        </pc:spChg>
        <pc:spChg chg="add mod">
          <ac:chgData name="Stewart Gale" userId="3647ddd2-6040-41ae-a96d-232c23482af8" providerId="ADAL" clId="{D3F2A390-645C-47F1-AEE5-84CDCB9EC911}" dt="2021-10-12T07:31:22.213" v="707" actId="20577"/>
          <ac:spMkLst>
            <pc:docMk/>
            <pc:sldMk cId="3632948561" sldId="263"/>
            <ac:spMk id="7" creationId="{78B80C97-8378-4B35-AB2F-79709FAAB4F7}"/>
          </ac:spMkLst>
        </pc:spChg>
        <pc:picChg chg="mod modCrop">
          <ac:chgData name="Stewart Gale" userId="3647ddd2-6040-41ae-a96d-232c23482af8" providerId="ADAL" clId="{D3F2A390-645C-47F1-AEE5-84CDCB9EC911}" dt="2021-10-12T04:31:35.622" v="302" actId="1076"/>
          <ac:picMkLst>
            <pc:docMk/>
            <pc:sldMk cId="3632948561" sldId="263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98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63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67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14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4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27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76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09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0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32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15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54BA4-E98F-4DF8-B61D-71AE0609FBDC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C4514-29FF-4667-AFAC-DF999255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55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2" b="3565"/>
          <a:stretch/>
        </p:blipFill>
        <p:spPr bwMode="auto">
          <a:xfrm>
            <a:off x="6844145" y="2064397"/>
            <a:ext cx="4936368" cy="4492994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3655"/>
          <a:stretch/>
        </p:blipFill>
        <p:spPr>
          <a:xfrm>
            <a:off x="460594" y="1723505"/>
            <a:ext cx="5344971" cy="50056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1905" y="90019"/>
            <a:ext cx="8099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Find the volume and surface area. </a:t>
            </a:r>
          </a:p>
          <a:p>
            <a:pPr algn="ctr"/>
            <a:r>
              <a:rPr lang="en-GB" sz="4000" dirty="0"/>
              <a:t>Give you answers to 1 decimal place</a:t>
            </a:r>
            <a:r>
              <a:rPr lang="en-GB" sz="4000" dirty="0">
                <a:latin typeface="Times New Roman" panose="02020603050405020304" pitchFamily="18" charset="0"/>
              </a:rPr>
              <a:t>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17567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11433" y="2174062"/>
            <a:ext cx="82462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1252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8514"/>
          <a:stretch/>
        </p:blipFill>
        <p:spPr>
          <a:xfrm>
            <a:off x="237368" y="1525100"/>
            <a:ext cx="5409744" cy="52488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27BC68-6CE1-4302-ABBC-9990A3B2E8A0}"/>
              </a:ext>
            </a:extLst>
          </p:cNvPr>
          <p:cNvSpPr txBox="1"/>
          <p:nvPr/>
        </p:nvSpPr>
        <p:spPr>
          <a:xfrm>
            <a:off x="1776150" y="276518"/>
            <a:ext cx="2643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Volume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B85F4-BE54-43FA-85AF-E8E2AE2CE66E}"/>
              </a:ext>
            </a:extLst>
          </p:cNvPr>
          <p:cNvSpPr txBox="1"/>
          <p:nvPr/>
        </p:nvSpPr>
        <p:spPr>
          <a:xfrm>
            <a:off x="6350921" y="230352"/>
            <a:ext cx="2405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Cube </a:t>
            </a:r>
          </a:p>
          <a:p>
            <a:r>
              <a:rPr lang="en-US" sz="4000" dirty="0">
                <a:solidFill>
                  <a:srgbClr val="FF0000"/>
                </a:solidFill>
              </a:rPr>
              <a:t>= 7 x 8 x 5 </a:t>
            </a:r>
          </a:p>
          <a:p>
            <a:r>
              <a:rPr lang="en-US" sz="4000" dirty="0">
                <a:solidFill>
                  <a:srgbClr val="FF0000"/>
                </a:solidFill>
              </a:rPr>
              <a:t>= 280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528A58-C350-49D0-8C4B-582BCFECE313}"/>
                  </a:ext>
                </a:extLst>
              </p:cNvPr>
              <p:cNvSpPr txBox="1"/>
              <p:nvPr/>
            </p:nvSpPr>
            <p:spPr>
              <a:xfrm>
                <a:off x="6364776" y="2417523"/>
                <a:ext cx="2790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Cylinder 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4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(2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(5)</a:t>
                </a:r>
                <a:r>
                  <a:rPr lang="el-GR" sz="4000" dirty="0">
                    <a:solidFill>
                      <a:srgbClr val="FF0000"/>
                    </a:solidFill>
                  </a:rPr>
                  <a:t> </a:t>
                </a:r>
                <a:endParaRPr lang="en-US" sz="4000" dirty="0">
                  <a:solidFill>
                    <a:srgbClr val="FF0000"/>
                  </a:solidFill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528A58-C350-49D0-8C4B-582BCFECE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776" y="2417523"/>
                <a:ext cx="2790308" cy="1938992"/>
              </a:xfrm>
              <a:prstGeom prst="rect">
                <a:avLst/>
              </a:prstGeom>
              <a:blipFill>
                <a:blip r:embed="rId3"/>
                <a:stretch>
                  <a:fillRect l="-7642" t="-5660" b="-12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D33103-8318-40C9-960F-3BDC9CE6CD5A}"/>
                  </a:ext>
                </a:extLst>
              </p:cNvPr>
              <p:cNvSpPr txBox="1"/>
              <p:nvPr/>
            </p:nvSpPr>
            <p:spPr>
              <a:xfrm>
                <a:off x="6403569" y="4688656"/>
                <a:ext cx="4222867" cy="1991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Cube + Cylinder 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</a:t>
                </a:r>
                <a:r>
                  <a:rPr lang="el-GR" sz="4000" dirty="0">
                    <a:solidFill>
                      <a:srgbClr val="FF0000"/>
                    </a:solidFill>
                  </a:rPr>
                  <a:t> </a:t>
                </a:r>
                <a:r>
                  <a:rPr lang="en-US" sz="4000" dirty="0">
                    <a:solidFill>
                      <a:srgbClr val="FF0000"/>
                    </a:solidFill>
                  </a:rPr>
                  <a:t>280 + 20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sz="4000" dirty="0">
                  <a:solidFill>
                    <a:srgbClr val="FF0000"/>
                  </a:solidFill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342.8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D33103-8318-40C9-960F-3BDC9CE6C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569" y="4688656"/>
                <a:ext cx="4222867" cy="1991699"/>
              </a:xfrm>
              <a:prstGeom prst="rect">
                <a:avLst/>
              </a:prstGeom>
              <a:blipFill>
                <a:blip r:embed="rId4"/>
                <a:stretch>
                  <a:fillRect l="-5051" t="-5505" b="-10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27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8613"/>
          <a:stretch/>
        </p:blipFill>
        <p:spPr>
          <a:xfrm>
            <a:off x="381456" y="1373871"/>
            <a:ext cx="5382034" cy="52320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EA8D93-B02B-4BFF-BC23-A52C1E2C8764}"/>
              </a:ext>
            </a:extLst>
          </p:cNvPr>
          <p:cNvSpPr txBox="1"/>
          <p:nvPr/>
        </p:nvSpPr>
        <p:spPr>
          <a:xfrm>
            <a:off x="1238594" y="252093"/>
            <a:ext cx="3954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Surface Area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03EC8E-465C-40CE-8491-5F7044F45499}"/>
              </a:ext>
            </a:extLst>
          </p:cNvPr>
          <p:cNvSpPr txBox="1"/>
          <p:nvPr/>
        </p:nvSpPr>
        <p:spPr>
          <a:xfrm>
            <a:off x="5926974" y="252093"/>
            <a:ext cx="31505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Cube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= 112 + 70 + 80 </a:t>
            </a:r>
          </a:p>
          <a:p>
            <a:r>
              <a:rPr lang="en-US" sz="3600" dirty="0">
                <a:solidFill>
                  <a:srgbClr val="FF0000"/>
                </a:solidFill>
              </a:rPr>
              <a:t>= 262</a:t>
            </a:r>
            <a:endParaRPr lang="en-GB" sz="3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DFADB7-2AFD-4FDB-A843-F416130D7DF4}"/>
                  </a:ext>
                </a:extLst>
              </p:cNvPr>
              <p:cNvSpPr txBox="1"/>
              <p:nvPr/>
            </p:nvSpPr>
            <p:spPr>
              <a:xfrm>
                <a:off x="5999018" y="2407054"/>
                <a:ext cx="366037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Cylinder 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 + 4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 + 5(4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)</a:t>
                </a:r>
                <a:r>
                  <a:rPr lang="el-GR" sz="3600" dirty="0">
                    <a:solidFill>
                      <a:srgbClr val="FF0000"/>
                    </a:solidFill>
                  </a:rPr>
                  <a:t> </a:t>
                </a:r>
                <a:endParaRPr lang="en-US" sz="3600" dirty="0">
                  <a:solidFill>
                    <a:srgbClr val="FF0000"/>
                  </a:solidFill>
                </a:endParaRP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28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DFADB7-2AFD-4FDB-A843-F416130D7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018" y="2407054"/>
                <a:ext cx="3660372" cy="1754326"/>
              </a:xfrm>
              <a:prstGeom prst="rect">
                <a:avLst/>
              </a:prstGeom>
              <a:blipFill>
                <a:blip r:embed="rId3"/>
                <a:stretch>
                  <a:fillRect l="-4992" t="-5556" b="-121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B80C97-8378-4B35-AB2F-79709FAAB4F7}"/>
                  </a:ext>
                </a:extLst>
              </p:cNvPr>
              <p:cNvSpPr txBox="1"/>
              <p:nvPr/>
            </p:nvSpPr>
            <p:spPr>
              <a:xfrm>
                <a:off x="5999017" y="4694198"/>
                <a:ext cx="5273041" cy="1766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Cube + Cylinder – 2 circles 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</a:t>
                </a:r>
                <a:r>
                  <a:rPr lang="el-GR" sz="3600" dirty="0">
                    <a:solidFill>
                      <a:srgbClr val="FF0000"/>
                    </a:solidFill>
                  </a:rPr>
                  <a:t> </a:t>
                </a:r>
                <a:r>
                  <a:rPr lang="en-US" sz="3600" dirty="0">
                    <a:solidFill>
                      <a:srgbClr val="FF0000"/>
                    </a:solidFill>
                  </a:rPr>
                  <a:t>262 + 28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 – 8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sz="3600" dirty="0">
                  <a:solidFill>
                    <a:srgbClr val="FF0000"/>
                  </a:solidFill>
                </a:endParaRP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B80C97-8378-4B35-AB2F-79709FAAB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017" y="4694198"/>
                <a:ext cx="5273041" cy="1766894"/>
              </a:xfrm>
              <a:prstGeom prst="rect">
                <a:avLst/>
              </a:prstGeom>
              <a:blipFill>
                <a:blip r:embed="rId4"/>
                <a:stretch>
                  <a:fillRect l="-3468" t="-5172" r="-694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94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70" t="-432" r="45654" b="432"/>
          <a:stretch/>
        </p:blipFill>
        <p:spPr>
          <a:xfrm>
            <a:off x="624284" y="1670912"/>
            <a:ext cx="5405214" cy="48542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8A552F-42EE-492C-B072-65BE1C8927D1}"/>
              </a:ext>
            </a:extLst>
          </p:cNvPr>
          <p:cNvSpPr txBox="1"/>
          <p:nvPr/>
        </p:nvSpPr>
        <p:spPr>
          <a:xfrm>
            <a:off x="1848194" y="332821"/>
            <a:ext cx="2643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Volume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C6E2DB-687F-4314-BF32-7B8E614E65C3}"/>
              </a:ext>
            </a:extLst>
          </p:cNvPr>
          <p:cNvSpPr txBox="1"/>
          <p:nvPr/>
        </p:nvSpPr>
        <p:spPr>
          <a:xfrm>
            <a:off x="6350921" y="230352"/>
            <a:ext cx="2405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Cube </a:t>
            </a:r>
          </a:p>
          <a:p>
            <a:r>
              <a:rPr lang="en-US" sz="4000" dirty="0">
                <a:solidFill>
                  <a:srgbClr val="FF0000"/>
                </a:solidFill>
              </a:rPr>
              <a:t>= 5 x 5 x 5 </a:t>
            </a:r>
          </a:p>
          <a:p>
            <a:r>
              <a:rPr lang="en-US" sz="4000" dirty="0">
                <a:solidFill>
                  <a:srgbClr val="FF0000"/>
                </a:solidFill>
              </a:rPr>
              <a:t>= 125</a:t>
            </a:r>
            <a:endParaRPr lang="en-GB" sz="4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E1EDF9-DBF9-445E-8F9A-3AA19AF2C539}"/>
                  </a:ext>
                </a:extLst>
              </p:cNvPr>
              <p:cNvSpPr txBox="1"/>
              <p:nvPr/>
            </p:nvSpPr>
            <p:spPr>
              <a:xfrm>
                <a:off x="6364776" y="2417523"/>
                <a:ext cx="2790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Cylinder 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4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(2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4000" dirty="0">
                    <a:solidFill>
                      <a:srgbClr val="FF0000"/>
                    </a:solidFill>
                  </a:rPr>
                  <a:t>(5)</a:t>
                </a:r>
                <a:r>
                  <a:rPr lang="el-GR" sz="4000" dirty="0">
                    <a:solidFill>
                      <a:srgbClr val="FF0000"/>
                    </a:solidFill>
                  </a:rPr>
                  <a:t> </a:t>
                </a:r>
                <a:endParaRPr lang="en-US" sz="4000" dirty="0">
                  <a:solidFill>
                    <a:srgbClr val="FF0000"/>
                  </a:solidFill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E1EDF9-DBF9-445E-8F9A-3AA19AF2C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776" y="2417523"/>
                <a:ext cx="2790308" cy="1938992"/>
              </a:xfrm>
              <a:prstGeom prst="rect">
                <a:avLst/>
              </a:prstGeom>
              <a:blipFill>
                <a:blip r:embed="rId3"/>
                <a:stretch>
                  <a:fillRect l="-7642" t="-5660" b="-12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D1E29D-80C4-4323-B54D-F54E6E602A2C}"/>
                  </a:ext>
                </a:extLst>
              </p:cNvPr>
              <p:cNvSpPr txBox="1"/>
              <p:nvPr/>
            </p:nvSpPr>
            <p:spPr>
              <a:xfrm>
                <a:off x="6403569" y="4688656"/>
                <a:ext cx="4222867" cy="1991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Cube – Cylinder 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</a:t>
                </a:r>
                <a:r>
                  <a:rPr lang="el-GR" sz="4000" dirty="0">
                    <a:solidFill>
                      <a:srgbClr val="FF0000"/>
                    </a:solidFill>
                  </a:rPr>
                  <a:t> </a:t>
                </a:r>
                <a:r>
                  <a:rPr lang="en-US" sz="4000" dirty="0">
                    <a:solidFill>
                      <a:srgbClr val="FF0000"/>
                    </a:solidFill>
                  </a:rPr>
                  <a:t>125 –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4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sz="4000" dirty="0">
                  <a:solidFill>
                    <a:srgbClr val="FF0000"/>
                  </a:solidFill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</a:rPr>
                  <a:t>=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62.2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D1E29D-80C4-4323-B54D-F54E6E602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569" y="4688656"/>
                <a:ext cx="4222867" cy="1991699"/>
              </a:xfrm>
              <a:prstGeom prst="rect">
                <a:avLst/>
              </a:prstGeom>
              <a:blipFill>
                <a:blip r:embed="rId4"/>
                <a:stretch>
                  <a:fillRect l="-5051" t="-5505" b="-10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09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70" t="-432" r="45654" b="432"/>
          <a:stretch/>
        </p:blipFill>
        <p:spPr>
          <a:xfrm>
            <a:off x="424779" y="1810804"/>
            <a:ext cx="4984035" cy="4476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8A552F-42EE-492C-B072-65BE1C8927D1}"/>
              </a:ext>
            </a:extLst>
          </p:cNvPr>
          <p:cNvSpPr txBox="1"/>
          <p:nvPr/>
        </p:nvSpPr>
        <p:spPr>
          <a:xfrm>
            <a:off x="983672" y="521243"/>
            <a:ext cx="356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Surface Area</a:t>
            </a:r>
            <a:endParaRPr lang="en-GB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60E3CF-1E61-488D-96D4-DA92B70AD503}"/>
                  </a:ext>
                </a:extLst>
              </p:cNvPr>
              <p:cNvSpPr txBox="1"/>
              <p:nvPr/>
            </p:nvSpPr>
            <p:spPr>
              <a:xfrm>
                <a:off x="5999017" y="295985"/>
                <a:ext cx="34276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Cube 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6(5x5) – 2(4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)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124.9</a:t>
                </a:r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60E3CF-1E61-488D-96D4-DA92B70AD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017" y="295985"/>
                <a:ext cx="3427616" cy="1754326"/>
              </a:xfrm>
              <a:prstGeom prst="rect">
                <a:avLst/>
              </a:prstGeom>
              <a:blipFill>
                <a:blip r:embed="rId3"/>
                <a:stretch>
                  <a:fillRect l="-5338" t="-5575" b="-125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E75938-D5A5-4060-9196-94C0B149839B}"/>
                  </a:ext>
                </a:extLst>
              </p:cNvPr>
              <p:cNvSpPr txBox="1"/>
              <p:nvPr/>
            </p:nvSpPr>
            <p:spPr>
              <a:xfrm>
                <a:off x="5999017" y="2551837"/>
                <a:ext cx="3356961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Inside Cylinder 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5(4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3600" dirty="0">
                    <a:solidFill>
                      <a:srgbClr val="FF0000"/>
                    </a:solidFill>
                  </a:rPr>
                  <a:t>) </a:t>
                </a:r>
                <a:r>
                  <a:rPr lang="el-GR" sz="3600" dirty="0">
                    <a:solidFill>
                      <a:srgbClr val="FF0000"/>
                    </a:solidFill>
                  </a:rPr>
                  <a:t> </a:t>
                </a:r>
                <a:endParaRPr lang="en-US" sz="3600" dirty="0">
                  <a:solidFill>
                    <a:srgbClr val="FF0000"/>
                  </a:solidFill>
                </a:endParaRP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E75938-D5A5-4060-9196-94C0B1498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017" y="2551837"/>
                <a:ext cx="3356961" cy="1754326"/>
              </a:xfrm>
              <a:prstGeom prst="rect">
                <a:avLst/>
              </a:prstGeom>
              <a:blipFill>
                <a:blip r:embed="rId4"/>
                <a:stretch>
                  <a:fillRect l="-5445" t="-5575" b="-125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86651-64FB-425C-B7E5-F013129D1B23}"/>
                  </a:ext>
                </a:extLst>
              </p:cNvPr>
              <p:cNvSpPr txBox="1"/>
              <p:nvPr/>
            </p:nvSpPr>
            <p:spPr>
              <a:xfrm>
                <a:off x="5999017" y="4694198"/>
                <a:ext cx="4222867" cy="17668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FF0000"/>
                    </a:solidFill>
                  </a:rPr>
                  <a:t>Cube + Cylinder </a:t>
                </a: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</a:t>
                </a:r>
                <a:r>
                  <a:rPr lang="el-GR" sz="3600" dirty="0">
                    <a:solidFill>
                      <a:srgbClr val="FF0000"/>
                    </a:solidFill>
                  </a:rPr>
                  <a:t> </a:t>
                </a:r>
                <a:r>
                  <a:rPr lang="en-US" sz="3600" dirty="0">
                    <a:solidFill>
                      <a:srgbClr val="FF0000"/>
                    </a:solidFill>
                  </a:rPr>
                  <a:t>124.9 + 20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sz="3600" dirty="0">
                  <a:solidFill>
                    <a:srgbClr val="FF0000"/>
                  </a:solidFill>
                </a:endParaRPr>
              </a:p>
              <a:p>
                <a:r>
                  <a:rPr lang="en-US" sz="3600" dirty="0">
                    <a:solidFill>
                      <a:srgbClr val="FF0000"/>
                    </a:solidFill>
                  </a:rPr>
                  <a:t>= </a:t>
                </a:r>
                <a:r>
                  <a:rPr lang="en-US" sz="3600" b="1" dirty="0">
                    <a:solidFill>
                      <a:srgbClr val="FF0000"/>
                    </a:solidFill>
                  </a:rPr>
                  <a:t>187.7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86651-64FB-425C-B7E5-F013129D1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017" y="4694198"/>
                <a:ext cx="4222867" cy="1766894"/>
              </a:xfrm>
              <a:prstGeom prst="rect">
                <a:avLst/>
              </a:prstGeom>
              <a:blipFill>
                <a:blip r:embed="rId5"/>
                <a:stretch>
                  <a:fillRect l="-4329" t="-5172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815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149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2017-04-27T05:19:13Z</dcterms:created>
  <dcterms:modified xsi:type="dcterms:W3CDTF">2021-10-12T07:31:25Z</dcterms:modified>
</cp:coreProperties>
</file>