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67" r:id="rId3"/>
    <p:sldId id="264" r:id="rId4"/>
    <p:sldId id="268" r:id="rId5"/>
    <p:sldId id="265" r:id="rId6"/>
    <p:sldId id="269" r:id="rId7"/>
    <p:sldId id="271" r:id="rId8"/>
    <p:sldId id="273" r:id="rId9"/>
    <p:sldId id="272" r:id="rId10"/>
    <p:sldId id="27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FF9900"/>
    <a:srgbClr val="CC9900"/>
    <a:srgbClr val="FFFF99"/>
    <a:srgbClr val="FF00FF"/>
    <a:srgbClr val="009900"/>
    <a:srgbClr val="9933FF"/>
    <a:srgbClr val="0000FF"/>
    <a:srgbClr val="007A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6A0F5E-A4F1-448D-BB63-52A83EC3168C}" v="30" dt="2023-03-20T06:29:42.3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BB6A0F5E-A4F1-448D-BB63-52A83EC3168C}"/>
    <pc:docChg chg="custSel addSld modSld sldOrd">
      <pc:chgData name="Stewart Gale" userId="3647ddd2-6040-41ae-a96d-232c23482af8" providerId="ADAL" clId="{BB6A0F5E-A4F1-448D-BB63-52A83EC3168C}" dt="2023-03-20T06:29:45.038" v="61" actId="14100"/>
      <pc:docMkLst>
        <pc:docMk/>
      </pc:docMkLst>
      <pc:sldChg chg="modSp">
        <pc:chgData name="Stewart Gale" userId="3647ddd2-6040-41ae-a96d-232c23482af8" providerId="ADAL" clId="{BB6A0F5E-A4F1-448D-BB63-52A83EC3168C}" dt="2023-03-20T06:27:20.714" v="40" actId="20577"/>
        <pc:sldMkLst>
          <pc:docMk/>
          <pc:sldMk cId="3126410133" sldId="265"/>
        </pc:sldMkLst>
        <pc:spChg chg="mod">
          <ac:chgData name="Stewart Gale" userId="3647ddd2-6040-41ae-a96d-232c23482af8" providerId="ADAL" clId="{BB6A0F5E-A4F1-448D-BB63-52A83EC3168C}" dt="2023-03-20T06:26:38.322" v="33" actId="20577"/>
          <ac:spMkLst>
            <pc:docMk/>
            <pc:sldMk cId="3126410133" sldId="265"/>
            <ac:spMk id="19" creationId="{00000000-0000-0000-0000-000000000000}"/>
          </ac:spMkLst>
        </pc:spChg>
        <pc:spChg chg="mod">
          <ac:chgData name="Stewart Gale" userId="3647ddd2-6040-41ae-a96d-232c23482af8" providerId="ADAL" clId="{BB6A0F5E-A4F1-448D-BB63-52A83EC3168C}" dt="2023-03-20T06:27:20.714" v="40" actId="20577"/>
          <ac:spMkLst>
            <pc:docMk/>
            <pc:sldMk cId="3126410133" sldId="265"/>
            <ac:spMk id="20" creationId="{00000000-0000-0000-0000-000000000000}"/>
          </ac:spMkLst>
        </pc:spChg>
        <pc:spChg chg="mod">
          <ac:chgData name="Stewart Gale" userId="3647ddd2-6040-41ae-a96d-232c23482af8" providerId="ADAL" clId="{BB6A0F5E-A4F1-448D-BB63-52A83EC3168C}" dt="2023-03-20T06:26:44.551" v="39" actId="20577"/>
          <ac:spMkLst>
            <pc:docMk/>
            <pc:sldMk cId="3126410133" sldId="265"/>
            <ac:spMk id="22" creationId="{00000000-0000-0000-0000-000000000000}"/>
          </ac:spMkLst>
        </pc:spChg>
      </pc:sldChg>
      <pc:sldChg chg="delSp modSp mod ord">
        <pc:chgData name="Stewart Gale" userId="3647ddd2-6040-41ae-a96d-232c23482af8" providerId="ADAL" clId="{BB6A0F5E-A4F1-448D-BB63-52A83EC3168C}" dt="2022-01-16T12:15:56.790" v="16" actId="1076"/>
        <pc:sldMkLst>
          <pc:docMk/>
          <pc:sldMk cId="3800196393" sldId="267"/>
        </pc:sldMkLst>
        <pc:spChg chg="mod">
          <ac:chgData name="Stewart Gale" userId="3647ddd2-6040-41ae-a96d-232c23482af8" providerId="ADAL" clId="{BB6A0F5E-A4F1-448D-BB63-52A83EC3168C}" dt="2022-01-16T12:15:32.420" v="9" actId="6549"/>
          <ac:spMkLst>
            <pc:docMk/>
            <pc:sldMk cId="3800196393" sldId="267"/>
            <ac:spMk id="4" creationId="{00000000-0000-0000-0000-000000000000}"/>
          </ac:spMkLst>
        </pc:spChg>
        <pc:spChg chg="mod">
          <ac:chgData name="Stewart Gale" userId="3647ddd2-6040-41ae-a96d-232c23482af8" providerId="ADAL" clId="{BB6A0F5E-A4F1-448D-BB63-52A83EC3168C}" dt="2022-01-16T12:15:56.790" v="16" actId="1076"/>
          <ac:spMkLst>
            <pc:docMk/>
            <pc:sldMk cId="3800196393" sldId="267"/>
            <ac:spMk id="9" creationId="{00000000-0000-0000-0000-000000000000}"/>
          </ac:spMkLst>
        </pc:spChg>
        <pc:spChg chg="del">
          <ac:chgData name="Stewart Gale" userId="3647ddd2-6040-41ae-a96d-232c23482af8" providerId="ADAL" clId="{BB6A0F5E-A4F1-448D-BB63-52A83EC3168C}" dt="2022-01-16T12:15:13.465" v="1" actId="478"/>
          <ac:spMkLst>
            <pc:docMk/>
            <pc:sldMk cId="3800196393" sldId="267"/>
            <ac:spMk id="10" creationId="{00000000-0000-0000-0000-000000000000}"/>
          </ac:spMkLst>
        </pc:spChg>
        <pc:spChg chg="mod">
          <ac:chgData name="Stewart Gale" userId="3647ddd2-6040-41ae-a96d-232c23482af8" providerId="ADAL" clId="{BB6A0F5E-A4F1-448D-BB63-52A83EC3168C}" dt="2022-01-16T12:15:49.620" v="14" actId="1076"/>
          <ac:spMkLst>
            <pc:docMk/>
            <pc:sldMk cId="3800196393" sldId="267"/>
            <ac:spMk id="18" creationId="{00000000-0000-0000-0000-000000000000}"/>
          </ac:spMkLst>
        </pc:spChg>
      </pc:sldChg>
      <pc:sldChg chg="modSp mod">
        <pc:chgData name="Stewart Gale" userId="3647ddd2-6040-41ae-a96d-232c23482af8" providerId="ADAL" clId="{BB6A0F5E-A4F1-448D-BB63-52A83EC3168C}" dt="2023-03-20T06:29:45.038" v="61" actId="14100"/>
        <pc:sldMkLst>
          <pc:docMk/>
          <pc:sldMk cId="987307412" sldId="269"/>
        </pc:sldMkLst>
        <pc:spChg chg="mod">
          <ac:chgData name="Stewart Gale" userId="3647ddd2-6040-41ae-a96d-232c23482af8" providerId="ADAL" clId="{BB6A0F5E-A4F1-448D-BB63-52A83EC3168C}" dt="2023-03-20T06:29:34.151" v="55"/>
          <ac:spMkLst>
            <pc:docMk/>
            <pc:sldMk cId="987307412" sldId="269"/>
            <ac:spMk id="9" creationId="{00000000-0000-0000-0000-000000000000}"/>
          </ac:spMkLst>
        </pc:spChg>
        <pc:spChg chg="mod">
          <ac:chgData name="Stewart Gale" userId="3647ddd2-6040-41ae-a96d-232c23482af8" providerId="ADAL" clId="{BB6A0F5E-A4F1-448D-BB63-52A83EC3168C}" dt="2023-03-20T06:29:39.937" v="57" actId="14100"/>
          <ac:spMkLst>
            <pc:docMk/>
            <pc:sldMk cId="987307412" sldId="269"/>
            <ac:spMk id="11" creationId="{00000000-0000-0000-0000-000000000000}"/>
          </ac:spMkLst>
        </pc:spChg>
        <pc:spChg chg="mod">
          <ac:chgData name="Stewart Gale" userId="3647ddd2-6040-41ae-a96d-232c23482af8" providerId="ADAL" clId="{BB6A0F5E-A4F1-448D-BB63-52A83EC3168C}" dt="2023-03-20T06:29:10.479" v="48" actId="20577"/>
          <ac:spMkLst>
            <pc:docMk/>
            <pc:sldMk cId="987307412" sldId="269"/>
            <ac:spMk id="19" creationId="{00000000-0000-0000-0000-000000000000}"/>
          </ac:spMkLst>
        </pc:spChg>
        <pc:spChg chg="mod">
          <ac:chgData name="Stewart Gale" userId="3647ddd2-6040-41ae-a96d-232c23482af8" providerId="ADAL" clId="{BB6A0F5E-A4F1-448D-BB63-52A83EC3168C}" dt="2023-03-20T06:29:24.610" v="54" actId="20577"/>
          <ac:spMkLst>
            <pc:docMk/>
            <pc:sldMk cId="987307412" sldId="269"/>
            <ac:spMk id="20" creationId="{00000000-0000-0000-0000-000000000000}"/>
          </ac:spMkLst>
        </pc:spChg>
        <pc:spChg chg="mod">
          <ac:chgData name="Stewart Gale" userId="3647ddd2-6040-41ae-a96d-232c23482af8" providerId="ADAL" clId="{BB6A0F5E-A4F1-448D-BB63-52A83EC3168C}" dt="2023-03-20T06:29:45.038" v="61" actId="14100"/>
          <ac:spMkLst>
            <pc:docMk/>
            <pc:sldMk cId="987307412" sldId="269"/>
            <ac:spMk id="22" creationId="{00000000-0000-0000-0000-000000000000}"/>
          </ac:spMkLst>
        </pc:spChg>
      </pc:sldChg>
      <pc:sldChg chg="delSp modSp add mod delAnim">
        <pc:chgData name="Stewart Gale" userId="3647ddd2-6040-41ae-a96d-232c23482af8" providerId="ADAL" clId="{BB6A0F5E-A4F1-448D-BB63-52A83EC3168C}" dt="2022-01-16T12:16:35.082" v="31" actId="1076"/>
        <pc:sldMkLst>
          <pc:docMk/>
          <pc:sldMk cId="135076521" sldId="274"/>
        </pc:sldMkLst>
        <pc:spChg chg="del">
          <ac:chgData name="Stewart Gale" userId="3647ddd2-6040-41ae-a96d-232c23482af8" providerId="ADAL" clId="{BB6A0F5E-A4F1-448D-BB63-52A83EC3168C}" dt="2022-01-16T12:16:02.219" v="17" actId="478"/>
          <ac:spMkLst>
            <pc:docMk/>
            <pc:sldMk cId="135076521" sldId="274"/>
            <ac:spMk id="4" creationId="{00000000-0000-0000-0000-000000000000}"/>
          </ac:spMkLst>
        </pc:spChg>
        <pc:spChg chg="del">
          <ac:chgData name="Stewart Gale" userId="3647ddd2-6040-41ae-a96d-232c23482af8" providerId="ADAL" clId="{BB6A0F5E-A4F1-448D-BB63-52A83EC3168C}" dt="2022-01-16T12:16:02.219" v="17" actId="478"/>
          <ac:spMkLst>
            <pc:docMk/>
            <pc:sldMk cId="135076521" sldId="274"/>
            <ac:spMk id="9" creationId="{00000000-0000-0000-0000-000000000000}"/>
          </ac:spMkLst>
        </pc:spChg>
        <pc:spChg chg="mod">
          <ac:chgData name="Stewart Gale" userId="3647ddd2-6040-41ae-a96d-232c23482af8" providerId="ADAL" clId="{BB6A0F5E-A4F1-448D-BB63-52A83EC3168C}" dt="2022-01-16T12:16:35.082" v="31" actId="1076"/>
          <ac:spMkLst>
            <pc:docMk/>
            <pc:sldMk cId="135076521" sldId="274"/>
            <ac:spMk id="10" creationId="{00000000-0000-0000-0000-000000000000}"/>
          </ac:spMkLst>
        </pc:spChg>
        <pc:spChg chg="del">
          <ac:chgData name="Stewart Gale" userId="3647ddd2-6040-41ae-a96d-232c23482af8" providerId="ADAL" clId="{BB6A0F5E-A4F1-448D-BB63-52A83EC3168C}" dt="2022-01-16T12:16:02.219" v="17" actId="478"/>
          <ac:spMkLst>
            <pc:docMk/>
            <pc:sldMk cId="135076521" sldId="274"/>
            <ac:spMk id="1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38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6397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7400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494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666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302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4114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86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600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268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B2D33-7269-468F-988C-15BEE41EB429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4645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B2D33-7269-468F-988C-15BEE41EB429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BEA4C-DBD1-4D49-AF47-1E3C10BAB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0491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703810" y="1443051"/>
            <a:ext cx="1078437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 b="1" u="sng" dirty="0"/>
              <a:t>LO: Composite </a:t>
            </a:r>
          </a:p>
          <a:p>
            <a:pPr algn="ctr"/>
            <a:r>
              <a:rPr lang="en-GB" sz="12000" b="1" u="sng" dirty="0"/>
              <a:t>Functions</a:t>
            </a:r>
          </a:p>
        </p:txBody>
      </p:sp>
    </p:spTree>
    <p:extLst>
      <p:ext uri="{BB962C8B-B14F-4D97-AF65-F5344CB8AC3E}">
        <p14:creationId xmlns:p14="http://schemas.microsoft.com/office/powerpoint/2010/main" val="135076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31005" y="149749"/>
            <a:ext cx="4904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6000" dirty="0">
                <a:cs typeface="Times New Roman" panose="02020603050405020304" pitchFamily="18" charset="0"/>
              </a:rPr>
              <a:t>=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cs typeface="Times New Roman" panose="02020603050405020304" pitchFamily="18" charset="0"/>
              </a:rPr>
              <a:t>2</a:t>
            </a:r>
            <a:r>
              <a:rPr lang="en-GB" sz="60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="1" i="1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cs typeface="Times New Roman" panose="02020603050405020304" pitchFamily="18" charset="0"/>
              </a:rPr>
              <a:t>+ 2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91965" y="1260525"/>
            <a:ext cx="37920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6000" dirty="0">
                <a:cs typeface="Times New Roman" panose="02020603050405020304" pitchFamily="18" charset="0"/>
              </a:rPr>
              <a:t>=  3</a:t>
            </a:r>
            <a:r>
              <a:rPr lang="en-GB" sz="60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aseline="30000" dirty="0">
                <a:cs typeface="Times New Roman" panose="02020603050405020304" pitchFamily="18" charset="0"/>
              </a:rPr>
              <a:t>2</a:t>
            </a:r>
            <a:endParaRPr lang="en-GB" sz="6000" dirty="0"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746503" y="2455845"/>
            <a:ext cx="26415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gf </a:t>
            </a:r>
            <a:r>
              <a:rPr lang="en-GB" sz="8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0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8000" dirty="0"/>
          </a:p>
        </p:txBody>
      </p:sp>
      <p:sp>
        <p:nvSpPr>
          <p:cNvPr id="15" name="TextBox 14"/>
          <p:cNvSpPr txBox="1"/>
          <p:nvPr/>
        </p:nvSpPr>
        <p:spPr>
          <a:xfrm>
            <a:off x="2639291" y="4137777"/>
            <a:ext cx="37060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dirty="0">
                <a:cs typeface="Times New Roman" panose="02020603050405020304" pitchFamily="18" charset="0"/>
              </a:rPr>
              <a:t>2</a:t>
            </a:r>
            <a:r>
              <a:rPr lang="en-GB" sz="60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="1" i="1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cs typeface="Times New Roman" panose="02020603050405020304" pitchFamily="18" charset="0"/>
              </a:rPr>
              <a:t>+ 2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6000" dirty="0">
                <a:cs typeface="Times New Roman" panose="02020603050405020304" pitchFamily="18" charset="0"/>
              </a:rPr>
              <a:t>=</a:t>
            </a:r>
            <a:endParaRPr lang="en-GB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53420" y="5345445"/>
            <a:ext cx="75311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gf 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6000" dirty="0">
                <a:cs typeface="Times New Roman" panose="02020603050405020304" pitchFamily="18" charset="0"/>
              </a:rPr>
              <a:t>= 12</a:t>
            </a:r>
            <a:r>
              <a:rPr lang="en-GB" sz="60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aseline="30000" dirty="0">
                <a:cs typeface="Times New Roman" panose="02020603050405020304" pitchFamily="18" charset="0"/>
              </a:rPr>
              <a:t>2</a:t>
            </a:r>
            <a:r>
              <a:rPr lang="en-GB" sz="6000" b="1" i="1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cs typeface="Times New Roman" panose="02020603050405020304" pitchFamily="18" charset="0"/>
              </a:rPr>
              <a:t>+ 24</a:t>
            </a:r>
            <a:r>
              <a:rPr lang="en-GB" sz="60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cs typeface="Times New Roman" panose="02020603050405020304" pitchFamily="18" charset="0"/>
              </a:rPr>
              <a:t> + 12</a:t>
            </a:r>
            <a:endParaRPr lang="en-GB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345382" y="4109833"/>
            <a:ext cx="337624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6000" dirty="0">
                <a:solidFill>
                  <a:prstClr val="black"/>
                </a:solidFill>
                <a:cs typeface="Times New Roman" panose="02020603050405020304" pitchFamily="18" charset="0"/>
              </a:rPr>
              <a:t>3</a:t>
            </a:r>
            <a:r>
              <a:rPr lang="en-GB" sz="6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dirty="0">
                <a:solidFill>
                  <a:prstClr val="black"/>
                </a:solidFill>
                <a:cs typeface="Times New Roman" panose="02020603050405020304" pitchFamily="18" charset="0"/>
              </a:rPr>
              <a:t>2</a:t>
            </a:r>
            <a:r>
              <a:rPr lang="en-GB" sz="60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aseline="300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GB" sz="6000" dirty="0">
                <a:solidFill>
                  <a:prstClr val="black"/>
                </a:solidFill>
                <a:cs typeface="Times New Roman" panose="02020603050405020304" pitchFamily="18" charset="0"/>
              </a:rPr>
              <a:t>+ 2</a:t>
            </a:r>
            <a:r>
              <a:rPr lang="en-GB" sz="6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6000" baseline="30000" dirty="0">
                <a:solidFill>
                  <a:prstClr val="black"/>
                </a:solidFill>
                <a:cs typeface="Times New Roman" panose="02020603050405020304" pitchFamily="18" charset="0"/>
              </a:rPr>
              <a:t>2</a:t>
            </a:r>
            <a:r>
              <a:rPr lang="en-GB" sz="6000" b="1" i="1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6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00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4703619" y="2580056"/>
            <a:ext cx="30050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9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gf </a:t>
            </a:r>
            <a:r>
              <a:rPr lang="en-GB" sz="9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9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9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5581" y="398977"/>
            <a:ext cx="117005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Composite functions means that </a:t>
            </a:r>
          </a:p>
          <a:p>
            <a:pPr algn="ctr"/>
            <a:r>
              <a:rPr lang="en-GB" sz="6000" dirty="0"/>
              <a:t>you have more than one function. </a:t>
            </a:r>
          </a:p>
        </p:txBody>
      </p:sp>
      <p:sp>
        <p:nvSpPr>
          <p:cNvPr id="9" name="Rectangle 8"/>
          <p:cNvSpPr/>
          <p:nvPr/>
        </p:nvSpPr>
        <p:spPr>
          <a:xfrm>
            <a:off x="4703619" y="4683177"/>
            <a:ext cx="307439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96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fg</a:t>
            </a:r>
            <a:r>
              <a:rPr lang="en-GB" sz="9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9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9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9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00196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1425" y="3240504"/>
            <a:ext cx="1168215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5400" b="1" dirty="0">
                <a:solidFill>
                  <a:prstClr val="black"/>
                </a:solidFill>
                <a:cs typeface="Times New Roman" panose="02020603050405020304" pitchFamily="18" charset="0"/>
              </a:rPr>
              <a:t>Step 1:</a:t>
            </a:r>
            <a:r>
              <a:rPr lang="en-GB" sz="5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dirty="0">
                <a:solidFill>
                  <a:prstClr val="black"/>
                </a:solidFill>
                <a:cs typeface="Times New Roman" panose="02020603050405020304" pitchFamily="18" charset="0"/>
              </a:rPr>
              <a:t>Substitute </a:t>
            </a:r>
            <a:r>
              <a:rPr lang="en-GB" sz="5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>
                <a:solidFill>
                  <a:prstClr val="black"/>
                </a:solidFill>
                <a:cs typeface="Times New Roman" panose="02020603050405020304" pitchFamily="18" charset="0"/>
              </a:rPr>
              <a:t> into </a:t>
            </a:r>
            <a:r>
              <a:rPr lang="en-GB" sz="5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sz="5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5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 algn="ctr"/>
            <a:endParaRPr lang="en-GB" sz="5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GB" sz="5400" b="1" dirty="0">
                <a:solidFill>
                  <a:prstClr val="black"/>
                </a:solidFill>
                <a:cs typeface="Times New Roman" panose="02020603050405020304" pitchFamily="18" charset="0"/>
              </a:rPr>
              <a:t>Step 2: </a:t>
            </a:r>
            <a:r>
              <a:rPr lang="en-GB" sz="5400" dirty="0">
                <a:solidFill>
                  <a:prstClr val="black"/>
                </a:solidFill>
                <a:cs typeface="Times New Roman" panose="02020603050405020304" pitchFamily="18" charset="0"/>
              </a:rPr>
              <a:t>Substitute that answer into</a:t>
            </a:r>
            <a:r>
              <a:rPr lang="en-GB" sz="5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5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5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5400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114799" y="464599"/>
            <a:ext cx="4095403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15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fg</a:t>
            </a:r>
            <a:r>
              <a:rPr lang="en-GB" sz="115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15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115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7942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1425" y="3240504"/>
            <a:ext cx="1168215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5400" b="1" dirty="0">
                <a:solidFill>
                  <a:prstClr val="black"/>
                </a:solidFill>
                <a:cs typeface="Times New Roman" panose="02020603050405020304" pitchFamily="18" charset="0"/>
              </a:rPr>
              <a:t>Step 1:</a:t>
            </a:r>
            <a:r>
              <a:rPr lang="en-GB" sz="5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dirty="0">
                <a:solidFill>
                  <a:prstClr val="black"/>
                </a:solidFill>
                <a:cs typeface="Times New Roman" panose="02020603050405020304" pitchFamily="18" charset="0"/>
              </a:rPr>
              <a:t>Substitute </a:t>
            </a:r>
            <a:r>
              <a:rPr lang="en-GB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>
                <a:solidFill>
                  <a:prstClr val="black"/>
                </a:solidFill>
                <a:cs typeface="Times New Roman" panose="02020603050405020304" pitchFamily="18" charset="0"/>
              </a:rPr>
              <a:t> into </a:t>
            </a:r>
            <a:r>
              <a:rPr lang="en-GB" sz="5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5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 algn="ctr"/>
            <a:endParaRPr lang="en-GB" sz="5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GB" sz="5400" b="1" dirty="0">
                <a:solidFill>
                  <a:prstClr val="black"/>
                </a:solidFill>
                <a:cs typeface="Times New Roman" panose="02020603050405020304" pitchFamily="18" charset="0"/>
              </a:rPr>
              <a:t>Step 2: </a:t>
            </a:r>
            <a:r>
              <a:rPr lang="en-GB" sz="5400" dirty="0">
                <a:solidFill>
                  <a:prstClr val="black"/>
                </a:solidFill>
                <a:cs typeface="Times New Roman" panose="02020603050405020304" pitchFamily="18" charset="0"/>
              </a:rPr>
              <a:t>Substitute that answer into</a:t>
            </a:r>
            <a:r>
              <a:rPr lang="en-GB" sz="5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sz="5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5400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114799" y="464599"/>
            <a:ext cx="4095403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15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gf </a:t>
            </a:r>
            <a:r>
              <a:rPr lang="en-GB" sz="1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15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115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9044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31005" y="149749"/>
            <a:ext cx="49040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600" b="1" i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6600" dirty="0">
                <a:cs typeface="Times New Roman" panose="02020603050405020304" pitchFamily="18" charset="0"/>
              </a:rPr>
              <a:t>=</a:t>
            </a:r>
            <a:r>
              <a:rPr lang="en-GB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600" dirty="0">
                <a:cs typeface="Times New Roman" panose="02020603050405020304" pitchFamily="18" charset="0"/>
              </a:rPr>
              <a:t>3</a:t>
            </a:r>
            <a:r>
              <a:rPr lang="en-GB" sz="6600" b="1" i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600" dirty="0">
                <a:cs typeface="Times New Roman" panose="02020603050405020304" pitchFamily="18" charset="0"/>
              </a:rPr>
              <a:t>–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91965" y="1260525"/>
            <a:ext cx="37920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600" b="1" i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6600" dirty="0">
                <a:cs typeface="Times New Roman" panose="02020603050405020304" pitchFamily="18" charset="0"/>
              </a:rPr>
              <a:t>=  </a:t>
            </a:r>
            <a:r>
              <a:rPr lang="en-GB" sz="6600" b="1" i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baseline="30000" dirty="0">
                <a:cs typeface="Times New Roman" panose="02020603050405020304" pitchFamily="18" charset="0"/>
              </a:rPr>
              <a:t>2</a:t>
            </a:r>
            <a:endParaRPr lang="en-GB" sz="6600" dirty="0"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79904" y="3598615"/>
            <a:ext cx="35086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5400" b="1" dirty="0">
                <a:solidFill>
                  <a:srgbClr val="FF9900"/>
                </a:solidFill>
                <a:cs typeface="Times New Roman" panose="02020603050405020304" pitchFamily="18" charset="0"/>
              </a:rPr>
              <a:t>2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5400" dirty="0">
                <a:cs typeface="Times New Roman" panose="02020603050405020304" pitchFamily="18" charset="0"/>
              </a:rPr>
              <a:t>=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b="1" dirty="0">
                <a:cs typeface="Times New Roman" panose="02020603050405020304" pitchFamily="18" charset="0"/>
              </a:rPr>
              <a:t>4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51494" y="4569279"/>
            <a:ext cx="30892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5400" b="1" dirty="0">
                <a:cs typeface="Times New Roman" panose="02020603050405020304" pitchFamily="18" charset="0"/>
              </a:rPr>
              <a:t>4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5400" dirty="0">
                <a:cs typeface="Times New Roman" panose="02020603050405020304" pitchFamily="18" charset="0"/>
              </a:rPr>
              <a:t>=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dirty="0"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08608" y="2439071"/>
            <a:ext cx="21162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fg</a:t>
            </a:r>
            <a:r>
              <a:rPr lang="en-GB" sz="6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b="1" dirty="0">
                <a:solidFill>
                  <a:srgbClr val="FF9900"/>
                </a:solidFill>
                <a:cs typeface="Times New Roman" panose="02020603050405020304" pitchFamily="18" charset="0"/>
              </a:rPr>
              <a:t>2</a:t>
            </a:r>
            <a:r>
              <a:rPr lang="en-GB" sz="6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6000" dirty="0"/>
          </a:p>
        </p:txBody>
      </p:sp>
      <p:sp>
        <p:nvSpPr>
          <p:cNvPr id="11" name="TextBox 10"/>
          <p:cNvSpPr txBox="1"/>
          <p:nvPr/>
        </p:nvSpPr>
        <p:spPr>
          <a:xfrm>
            <a:off x="1298334" y="5608755"/>
            <a:ext cx="3233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fg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5400" b="1" dirty="0">
                <a:solidFill>
                  <a:srgbClr val="FF9900"/>
                </a:solidFill>
                <a:cs typeface="Times New Roman" panose="02020603050405020304" pitchFamily="18" charset="0"/>
              </a:rPr>
              <a:t>2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5400" dirty="0">
                <a:cs typeface="Times New Roman" panose="02020603050405020304" pitchFamily="18" charset="0"/>
              </a:rPr>
              <a:t>=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dirty="0">
                <a:cs typeface="Times New Roman" panose="02020603050405020304" pitchFamily="18" charset="0"/>
              </a:rPr>
              <a:t>11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5902854" y="2582290"/>
            <a:ext cx="13206" cy="37329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212472" y="3474452"/>
            <a:ext cx="35086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5400" b="1" dirty="0">
                <a:solidFill>
                  <a:srgbClr val="FF9900"/>
                </a:solidFill>
                <a:cs typeface="Times New Roman" panose="02020603050405020304" pitchFamily="18" charset="0"/>
              </a:rPr>
              <a:t>2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5400" dirty="0">
                <a:cs typeface="Times New Roman" panose="02020603050405020304" pitchFamily="18" charset="0"/>
              </a:rPr>
              <a:t>=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b="1" dirty="0">
                <a:cs typeface="Times New Roman" panose="02020603050405020304" pitchFamily="18" charset="0"/>
              </a:rPr>
              <a:t>5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84062" y="4445116"/>
            <a:ext cx="30892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5400" b="1" dirty="0">
                <a:cs typeface="Times New Roman" panose="02020603050405020304" pitchFamily="18" charset="0"/>
              </a:rPr>
              <a:t>5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5400" dirty="0">
                <a:cs typeface="Times New Roman" panose="02020603050405020304" pitchFamily="18" charset="0"/>
              </a:rPr>
              <a:t>=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dirty="0">
                <a:cs typeface="Times New Roman" panose="02020603050405020304" pitchFamily="18" charset="0"/>
              </a:rPr>
              <a:t>25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241176" y="2314908"/>
            <a:ext cx="21162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gf</a:t>
            </a:r>
            <a:r>
              <a:rPr lang="en-GB" sz="6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b="1" dirty="0">
                <a:solidFill>
                  <a:srgbClr val="FF9900"/>
                </a:solidFill>
                <a:cs typeface="Times New Roman" panose="02020603050405020304" pitchFamily="18" charset="0"/>
              </a:rPr>
              <a:t>2</a:t>
            </a:r>
            <a:r>
              <a:rPr lang="en-GB" sz="6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6000" dirty="0"/>
          </a:p>
        </p:txBody>
      </p:sp>
      <p:sp>
        <p:nvSpPr>
          <p:cNvPr id="22" name="TextBox 21"/>
          <p:cNvSpPr txBox="1"/>
          <p:nvPr/>
        </p:nvSpPr>
        <p:spPr>
          <a:xfrm>
            <a:off x="7330902" y="5484592"/>
            <a:ext cx="3233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gf 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5400" b="1" dirty="0">
                <a:solidFill>
                  <a:srgbClr val="FF9900"/>
                </a:solidFill>
                <a:cs typeface="Times New Roman" panose="02020603050405020304" pitchFamily="18" charset="0"/>
              </a:rPr>
              <a:t>2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5400" dirty="0">
                <a:cs typeface="Times New Roman" panose="02020603050405020304" pitchFamily="18" charset="0"/>
              </a:rPr>
              <a:t>=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dirty="0">
                <a:cs typeface="Times New Roman" panose="02020603050405020304" pitchFamily="18" charset="0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3126410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9" grpId="0"/>
      <p:bldP spid="20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31005" y="149749"/>
            <a:ext cx="49040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600" b="1" i="1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6600" dirty="0">
                <a:cs typeface="Times New Roman" panose="02020603050405020304" pitchFamily="18" charset="0"/>
              </a:rPr>
              <a:t>=</a:t>
            </a:r>
            <a:r>
              <a:rPr lang="en-GB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600" dirty="0">
                <a:cs typeface="Times New Roman" panose="02020603050405020304" pitchFamily="18" charset="0"/>
              </a:rPr>
              <a:t>5 – 3</a:t>
            </a:r>
            <a:r>
              <a:rPr lang="en-GB" sz="6600" b="1" i="1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6600" dirty="0">
              <a:solidFill>
                <a:srgbClr val="9933FF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91965" y="1260525"/>
            <a:ext cx="37920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600" b="1" i="1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6600" dirty="0">
                <a:cs typeface="Times New Roman" panose="02020603050405020304" pitchFamily="18" charset="0"/>
              </a:rPr>
              <a:t>=  2</a:t>
            </a:r>
            <a:r>
              <a:rPr lang="en-GB" sz="6600" b="1" i="1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baseline="30000" dirty="0">
                <a:cs typeface="Times New Roman" panose="02020603050405020304" pitchFamily="18" charset="0"/>
              </a:rPr>
              <a:t>2</a:t>
            </a:r>
            <a:endParaRPr lang="en-GB" sz="6600" dirty="0"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79904" y="3598615"/>
            <a:ext cx="35086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5400" b="1" dirty="0">
                <a:solidFill>
                  <a:srgbClr val="9933FF"/>
                </a:solidFill>
                <a:cs typeface="Times New Roman" panose="02020603050405020304" pitchFamily="18" charset="0"/>
              </a:rPr>
              <a:t>1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5400" dirty="0">
                <a:cs typeface="Times New Roman" panose="02020603050405020304" pitchFamily="18" charset="0"/>
              </a:rPr>
              <a:t>=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b="1" dirty="0">
                <a:cs typeface="Times New Roman" panose="02020603050405020304" pitchFamily="18" charset="0"/>
              </a:rPr>
              <a:t>2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51495" y="4569279"/>
            <a:ext cx="28265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5400" b="1" dirty="0">
                <a:cs typeface="Times New Roman" panose="02020603050405020304" pitchFamily="18" charset="0"/>
              </a:rPr>
              <a:t>2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5400" dirty="0">
                <a:cs typeface="Times New Roman" panose="02020603050405020304" pitchFamily="18" charset="0"/>
              </a:rPr>
              <a:t>=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dirty="0">
                <a:cs typeface="Times New Roman" panose="02020603050405020304" pitchFamily="18" charset="0"/>
              </a:rPr>
              <a:t>–1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08608" y="2439071"/>
            <a:ext cx="21162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fg</a:t>
            </a:r>
            <a:r>
              <a:rPr lang="en-GB" sz="6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b="1" dirty="0">
                <a:solidFill>
                  <a:srgbClr val="9933FF"/>
                </a:solidFill>
                <a:cs typeface="Times New Roman" panose="02020603050405020304" pitchFamily="18" charset="0"/>
              </a:rPr>
              <a:t>1</a:t>
            </a:r>
            <a:r>
              <a:rPr lang="en-GB" sz="6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6000" dirty="0"/>
          </a:p>
        </p:txBody>
      </p:sp>
      <p:sp>
        <p:nvSpPr>
          <p:cNvPr id="11" name="TextBox 10"/>
          <p:cNvSpPr txBox="1"/>
          <p:nvPr/>
        </p:nvSpPr>
        <p:spPr>
          <a:xfrm>
            <a:off x="1298335" y="5608755"/>
            <a:ext cx="3268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fg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5400" b="1" dirty="0">
                <a:solidFill>
                  <a:srgbClr val="9933FF"/>
                </a:solidFill>
                <a:cs typeface="Times New Roman" panose="02020603050405020304" pitchFamily="18" charset="0"/>
              </a:rPr>
              <a:t>1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5400" dirty="0">
                <a:cs typeface="Times New Roman" panose="02020603050405020304" pitchFamily="18" charset="0"/>
              </a:rPr>
              <a:t>=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dirty="0">
                <a:cs typeface="Times New Roman" panose="02020603050405020304" pitchFamily="18" charset="0"/>
              </a:rPr>
              <a:t>–1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5902854" y="2582290"/>
            <a:ext cx="13206" cy="37329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212472" y="3474452"/>
            <a:ext cx="35086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5400" b="1" dirty="0">
                <a:solidFill>
                  <a:srgbClr val="9933FF"/>
                </a:solidFill>
                <a:cs typeface="Times New Roman" panose="02020603050405020304" pitchFamily="18" charset="0"/>
              </a:rPr>
              <a:t>1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5400" dirty="0">
                <a:cs typeface="Times New Roman" panose="02020603050405020304" pitchFamily="18" charset="0"/>
              </a:rPr>
              <a:t>=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b="1" dirty="0">
                <a:cs typeface="Times New Roman" panose="02020603050405020304" pitchFamily="18" charset="0"/>
              </a:rPr>
              <a:t>2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78161" y="4453133"/>
            <a:ext cx="2967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5400" b="1" dirty="0">
                <a:cs typeface="Times New Roman" panose="02020603050405020304" pitchFamily="18" charset="0"/>
              </a:rPr>
              <a:t>2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5400" dirty="0">
                <a:cs typeface="Times New Roman" panose="02020603050405020304" pitchFamily="18" charset="0"/>
              </a:rPr>
              <a:t>=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dirty="0"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203794" y="2342643"/>
            <a:ext cx="21162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gf </a:t>
            </a:r>
            <a:r>
              <a:rPr lang="en-GB" sz="6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b="1" dirty="0">
                <a:solidFill>
                  <a:srgbClr val="9933FF"/>
                </a:solidFill>
                <a:cs typeface="Times New Roman" panose="02020603050405020304" pitchFamily="18" charset="0"/>
              </a:rPr>
              <a:t>1</a:t>
            </a:r>
            <a:r>
              <a:rPr lang="en-GB" sz="6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6000" dirty="0"/>
          </a:p>
        </p:txBody>
      </p:sp>
      <p:sp>
        <p:nvSpPr>
          <p:cNvPr id="22" name="TextBox 21"/>
          <p:cNvSpPr txBox="1"/>
          <p:nvPr/>
        </p:nvSpPr>
        <p:spPr>
          <a:xfrm>
            <a:off x="7440877" y="5492609"/>
            <a:ext cx="30690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fg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5400" b="1" dirty="0">
                <a:solidFill>
                  <a:srgbClr val="9933FF"/>
                </a:solidFill>
                <a:cs typeface="Times New Roman" panose="02020603050405020304" pitchFamily="18" charset="0"/>
              </a:rPr>
              <a:t>1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5400" dirty="0">
                <a:cs typeface="Times New Roman" panose="02020603050405020304" pitchFamily="18" charset="0"/>
              </a:rPr>
              <a:t>=</a:t>
            </a:r>
            <a:r>
              <a:rPr lang="en-GB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dirty="0">
                <a:cs typeface="Times New Roman" panose="02020603050405020304" pitchFamily="18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987307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9" grpId="0"/>
      <p:bldP spid="20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04187" y="134622"/>
            <a:ext cx="4904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6000" dirty="0">
                <a:cs typeface="Times New Roman" panose="02020603050405020304" pitchFamily="18" charset="0"/>
              </a:rPr>
              <a:t>=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cs typeface="Times New Roman" panose="02020603050405020304" pitchFamily="18" charset="0"/>
              </a:rPr>
              <a:t>7</a:t>
            </a:r>
            <a:r>
              <a:rPr lang="en-GB" sz="60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="1" i="1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cs typeface="Times New Roman" panose="02020603050405020304" pitchFamily="18" charset="0"/>
              </a:rPr>
              <a:t>+ 2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65147" y="1245398"/>
            <a:ext cx="37920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6000" dirty="0">
                <a:cs typeface="Times New Roman" panose="02020603050405020304" pitchFamily="18" charset="0"/>
              </a:rPr>
              <a:t>=  3</a:t>
            </a:r>
            <a:r>
              <a:rPr lang="en-GB" sz="60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6000" dirty="0">
              <a:solidFill>
                <a:srgbClr val="FF00FF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13623" y="4241864"/>
            <a:ext cx="26598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dirty="0">
                <a:cs typeface="Times New Roman" panose="02020603050405020304" pitchFamily="18" charset="0"/>
              </a:rPr>
              <a:t>3</a:t>
            </a:r>
            <a:r>
              <a:rPr lang="en-GB" sz="60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6000" dirty="0">
                <a:cs typeface="Times New Roman" panose="02020603050405020304" pitchFamily="18" charset="0"/>
              </a:rPr>
              <a:t>=</a:t>
            </a:r>
            <a:endParaRPr lang="en-GB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203233" y="2449205"/>
            <a:ext cx="2580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fg</a:t>
            </a:r>
            <a:r>
              <a:rPr lang="en-GB" sz="8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0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8000" dirty="0"/>
          </a:p>
        </p:txBody>
      </p:sp>
      <p:sp>
        <p:nvSpPr>
          <p:cNvPr id="14" name="TextBox 13"/>
          <p:cNvSpPr txBox="1"/>
          <p:nvPr/>
        </p:nvSpPr>
        <p:spPr>
          <a:xfrm>
            <a:off x="3774192" y="5445671"/>
            <a:ext cx="48184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fg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6000" dirty="0">
                <a:cs typeface="Times New Roman" panose="02020603050405020304" pitchFamily="18" charset="0"/>
              </a:rPr>
              <a:t>= 21</a:t>
            </a:r>
            <a:r>
              <a:rPr lang="en-GB" sz="60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="1" i="1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cs typeface="Times New Roman" panose="02020603050405020304" pitchFamily="18" charset="0"/>
              </a:rPr>
              <a:t>+ 2</a:t>
            </a:r>
            <a:endParaRPr lang="en-GB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83418" y="4221701"/>
            <a:ext cx="300114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6000" dirty="0">
                <a:solidFill>
                  <a:prstClr val="black"/>
                </a:solidFill>
                <a:cs typeface="Times New Roman" panose="02020603050405020304" pitchFamily="18" charset="0"/>
              </a:rPr>
              <a:t>7</a:t>
            </a:r>
            <a:r>
              <a:rPr lang="en-GB" sz="6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dirty="0">
                <a:solidFill>
                  <a:prstClr val="black"/>
                </a:solidFill>
                <a:cs typeface="Times New Roman" panose="02020603050405020304" pitchFamily="18" charset="0"/>
              </a:rPr>
              <a:t>3</a:t>
            </a:r>
            <a:r>
              <a:rPr lang="en-GB" sz="60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6000" b="1" i="1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solidFill>
                  <a:prstClr val="black"/>
                </a:solidFill>
                <a:cs typeface="Times New Roman" panose="02020603050405020304" pitchFamily="18" charset="0"/>
              </a:rPr>
              <a:t>+ 2</a:t>
            </a:r>
            <a:endParaRPr lang="en-GB" sz="6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87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31005" y="149749"/>
            <a:ext cx="4904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b="1" i="1" dirty="0">
                <a:solidFill>
                  <a:srgbClr val="33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6000" dirty="0">
                <a:cs typeface="Times New Roman" panose="02020603050405020304" pitchFamily="18" charset="0"/>
              </a:rPr>
              <a:t>=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cs typeface="Times New Roman" panose="02020603050405020304" pitchFamily="18" charset="0"/>
              </a:rPr>
              <a:t>7</a:t>
            </a:r>
            <a:r>
              <a:rPr lang="en-GB" sz="6000" b="1" i="1" dirty="0">
                <a:solidFill>
                  <a:srgbClr val="33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="1" i="1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cs typeface="Times New Roman" panose="02020603050405020304" pitchFamily="18" charset="0"/>
              </a:rPr>
              <a:t>+ 2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91965" y="1260525"/>
            <a:ext cx="37920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b="1" i="1" dirty="0">
                <a:solidFill>
                  <a:srgbClr val="33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6000" dirty="0">
                <a:cs typeface="Times New Roman" panose="02020603050405020304" pitchFamily="18" charset="0"/>
              </a:rPr>
              <a:t>=  3</a:t>
            </a:r>
            <a:r>
              <a:rPr lang="en-GB" sz="6000" b="1" i="1" dirty="0">
                <a:solidFill>
                  <a:srgbClr val="33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6000" dirty="0">
              <a:solidFill>
                <a:srgbClr val="33CCFF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27244" y="4142922"/>
            <a:ext cx="35943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dirty="0">
                <a:cs typeface="Times New Roman" panose="02020603050405020304" pitchFamily="18" charset="0"/>
              </a:rPr>
              <a:t>7</a:t>
            </a:r>
            <a:r>
              <a:rPr lang="en-GB" sz="6000" b="1" i="1" dirty="0">
                <a:solidFill>
                  <a:srgbClr val="33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="1" i="1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cs typeface="Times New Roman" panose="02020603050405020304" pitchFamily="18" charset="0"/>
              </a:rPr>
              <a:t>+ 2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6000" dirty="0">
                <a:cs typeface="Times New Roman" panose="02020603050405020304" pitchFamily="18" charset="0"/>
              </a:rPr>
              <a:t>=</a:t>
            </a:r>
            <a:endParaRPr lang="en-GB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31125" y="2371301"/>
            <a:ext cx="2580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gf </a:t>
            </a:r>
            <a:r>
              <a:rPr lang="en-GB" sz="8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000" b="1" i="1" dirty="0">
                <a:solidFill>
                  <a:srgbClr val="33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8000" dirty="0"/>
          </a:p>
        </p:txBody>
      </p:sp>
      <p:sp>
        <p:nvSpPr>
          <p:cNvPr id="14" name="TextBox 13"/>
          <p:cNvSpPr txBox="1"/>
          <p:nvPr/>
        </p:nvSpPr>
        <p:spPr>
          <a:xfrm>
            <a:off x="3746491" y="5484984"/>
            <a:ext cx="52173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gf 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b="1" i="1" dirty="0">
                <a:solidFill>
                  <a:srgbClr val="33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6000" dirty="0">
                <a:cs typeface="Times New Roman" panose="02020603050405020304" pitchFamily="18" charset="0"/>
              </a:rPr>
              <a:t>= 21</a:t>
            </a:r>
            <a:r>
              <a:rPr lang="en-GB" sz="6000" b="1" i="1" dirty="0">
                <a:solidFill>
                  <a:srgbClr val="33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="1" i="1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cs typeface="Times New Roman" panose="02020603050405020304" pitchFamily="18" charset="0"/>
              </a:rPr>
              <a:t>+ 6</a:t>
            </a:r>
            <a:endParaRPr lang="en-GB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283039" y="4142922"/>
            <a:ext cx="300114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6000" dirty="0">
                <a:solidFill>
                  <a:prstClr val="black"/>
                </a:solidFill>
                <a:cs typeface="Times New Roman" panose="02020603050405020304" pitchFamily="18" charset="0"/>
              </a:rPr>
              <a:t>3</a:t>
            </a:r>
            <a:r>
              <a:rPr lang="en-GB" sz="6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dirty="0">
                <a:solidFill>
                  <a:prstClr val="black"/>
                </a:solidFill>
                <a:cs typeface="Times New Roman" panose="02020603050405020304" pitchFamily="18" charset="0"/>
              </a:rPr>
              <a:t>7</a:t>
            </a:r>
            <a:r>
              <a:rPr lang="en-GB" sz="6000" b="1" i="1" dirty="0">
                <a:solidFill>
                  <a:srgbClr val="33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="1" i="1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solidFill>
                  <a:prstClr val="black"/>
                </a:solidFill>
                <a:cs typeface="Times New Roman" panose="02020603050405020304" pitchFamily="18" charset="0"/>
              </a:rPr>
              <a:t>+ 2</a:t>
            </a:r>
            <a:r>
              <a:rPr lang="en-GB" sz="6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12411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31005" y="149749"/>
            <a:ext cx="4904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6000" dirty="0">
                <a:cs typeface="Times New Roman" panose="02020603050405020304" pitchFamily="18" charset="0"/>
              </a:rPr>
              <a:t>=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cs typeface="Times New Roman" panose="02020603050405020304" pitchFamily="18" charset="0"/>
              </a:rPr>
              <a:t>2</a:t>
            </a:r>
            <a:r>
              <a:rPr lang="en-GB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="1" i="1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cs typeface="Times New Roman" panose="02020603050405020304" pitchFamily="18" charset="0"/>
              </a:rPr>
              <a:t>+ 2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91965" y="1260525"/>
            <a:ext cx="37920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6000" dirty="0">
                <a:cs typeface="Times New Roman" panose="02020603050405020304" pitchFamily="18" charset="0"/>
              </a:rPr>
              <a:t>=  3</a:t>
            </a:r>
            <a:r>
              <a:rPr lang="en-GB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aseline="30000" dirty="0">
                <a:cs typeface="Times New Roman" panose="02020603050405020304" pitchFamily="18" charset="0"/>
              </a:rPr>
              <a:t>2</a:t>
            </a:r>
            <a:endParaRPr lang="en-GB" sz="6000" dirty="0"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69684" y="4126871"/>
            <a:ext cx="2929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dirty="0">
                <a:cs typeface="Times New Roman" panose="02020603050405020304" pitchFamily="18" charset="0"/>
              </a:rPr>
              <a:t>3</a:t>
            </a:r>
            <a:r>
              <a:rPr lang="en-GB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aseline="30000" dirty="0">
                <a:cs typeface="Times New Roman" panose="02020603050405020304" pitchFamily="18" charset="0"/>
              </a:rPr>
              <a:t>2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6000" dirty="0">
                <a:cs typeface="Times New Roman" panose="02020603050405020304" pitchFamily="18" charset="0"/>
              </a:rPr>
              <a:t>=</a:t>
            </a:r>
            <a:endParaRPr lang="en-GB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17271" y="2371301"/>
            <a:ext cx="2580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fg</a:t>
            </a:r>
            <a:r>
              <a:rPr lang="en-GB" sz="8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8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8000" dirty="0"/>
          </a:p>
        </p:txBody>
      </p:sp>
      <p:sp>
        <p:nvSpPr>
          <p:cNvPr id="14" name="TextBox 13"/>
          <p:cNvSpPr txBox="1"/>
          <p:nvPr/>
        </p:nvSpPr>
        <p:spPr>
          <a:xfrm>
            <a:off x="3476265" y="5427659"/>
            <a:ext cx="47464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fg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6000" dirty="0">
                <a:cs typeface="Times New Roman" panose="02020603050405020304" pitchFamily="18" charset="0"/>
              </a:rPr>
              <a:t>= 6</a:t>
            </a:r>
            <a:r>
              <a:rPr lang="en-GB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aseline="30000" dirty="0">
                <a:cs typeface="Times New Roman" panose="02020603050405020304" pitchFamily="18" charset="0"/>
              </a:rPr>
              <a:t>2</a:t>
            </a:r>
            <a:r>
              <a:rPr lang="en-GB" sz="6000" b="1" i="1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cs typeface="Times New Roman" panose="02020603050405020304" pitchFamily="18" charset="0"/>
              </a:rPr>
              <a:t>+ 2</a:t>
            </a:r>
            <a:endParaRPr lang="en-GB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946673" y="4126871"/>
            <a:ext cx="326082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6000" dirty="0">
                <a:solidFill>
                  <a:prstClr val="black"/>
                </a:solidFill>
                <a:cs typeface="Times New Roman" panose="02020603050405020304" pitchFamily="18" charset="0"/>
              </a:rPr>
              <a:t>2</a:t>
            </a:r>
            <a:r>
              <a:rPr lang="en-GB" sz="6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6000" dirty="0">
                <a:solidFill>
                  <a:prstClr val="black"/>
                </a:solidFill>
                <a:cs typeface="Times New Roman" panose="02020603050405020304" pitchFamily="18" charset="0"/>
              </a:rPr>
              <a:t>3</a:t>
            </a:r>
            <a:r>
              <a:rPr lang="en-GB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aseline="30000" dirty="0">
                <a:solidFill>
                  <a:prstClr val="black"/>
                </a:solidFill>
                <a:cs typeface="Times New Roman" panose="02020603050405020304" pitchFamily="18" charset="0"/>
              </a:rPr>
              <a:t>2</a:t>
            </a:r>
            <a:r>
              <a:rPr lang="en-GB" sz="6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6000" b="1" i="1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solidFill>
                  <a:prstClr val="black"/>
                </a:solidFill>
                <a:cs typeface="Times New Roman" panose="02020603050405020304" pitchFamily="18" charset="0"/>
              </a:rPr>
              <a:t>+ 2</a:t>
            </a:r>
            <a:endParaRPr lang="en-GB" sz="6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670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336</Words>
  <Application>Microsoft Office PowerPoint</Application>
  <PresentationFormat>Widescreen</PresentationFormat>
  <Paragraphs>58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47</cp:revision>
  <dcterms:created xsi:type="dcterms:W3CDTF">2017-01-17T07:47:57Z</dcterms:created>
  <dcterms:modified xsi:type="dcterms:W3CDTF">2023-03-20T06:29:46Z</dcterms:modified>
</cp:coreProperties>
</file>