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72" r:id="rId2"/>
    <p:sldId id="547" r:id="rId3"/>
    <p:sldId id="574" r:id="rId4"/>
    <p:sldId id="575" r:id="rId5"/>
    <p:sldId id="573" r:id="rId6"/>
    <p:sldId id="550" r:id="rId7"/>
    <p:sldId id="570" r:id="rId8"/>
    <p:sldId id="57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DA6F91-942E-44B4-9FB3-FBC5BD6D0DA2}" v="345" dt="2023-07-16T14:19:18.5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88534" autoAdjust="0"/>
  </p:normalViewPr>
  <p:slideViewPr>
    <p:cSldViewPr>
      <p:cViewPr>
        <p:scale>
          <a:sx n="70" d="100"/>
          <a:sy n="70" d="100"/>
        </p:scale>
        <p:origin x="627" y="55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7897BD7-6B64-4C3C-AE7F-EEA7DAEFD045}"/>
    <pc:docChg chg="custSel addSld delSld modSld sldOrd">
      <pc:chgData name="Stewart Gale" userId="3647ddd2-6040-41ae-a96d-232c23482af8" providerId="ADAL" clId="{A7897BD7-6B64-4C3C-AE7F-EEA7DAEFD045}" dt="2022-10-11T08:07:32.257" v="298" actId="20577"/>
      <pc:docMkLst>
        <pc:docMk/>
      </pc:docMkLst>
      <pc:sldChg chg="modSp">
        <pc:chgData name="Stewart Gale" userId="3647ddd2-6040-41ae-a96d-232c23482af8" providerId="ADAL" clId="{A7897BD7-6B64-4C3C-AE7F-EEA7DAEFD045}" dt="2021-10-07T04:43:34.665" v="292" actId="1076"/>
        <pc:sldMkLst>
          <pc:docMk/>
          <pc:sldMk cId="3939166091" sldId="550"/>
        </pc:sldMkLst>
        <pc:picChg chg="mod">
          <ac:chgData name="Stewart Gale" userId="3647ddd2-6040-41ae-a96d-232c23482af8" providerId="ADAL" clId="{A7897BD7-6B64-4C3C-AE7F-EEA7DAEFD045}" dt="2021-10-07T04:43:34.665" v="292" actId="1076"/>
          <ac:picMkLst>
            <pc:docMk/>
            <pc:sldMk cId="3939166091" sldId="550"/>
            <ac:picMk id="5" creationId="{494CB498-1820-4021-A914-2D1DF130324D}"/>
          </ac:picMkLst>
        </pc:picChg>
      </pc:sldChg>
      <pc:sldChg chg="del">
        <pc:chgData name="Stewart Gale" userId="3647ddd2-6040-41ae-a96d-232c23482af8" providerId="ADAL" clId="{A7897BD7-6B64-4C3C-AE7F-EEA7DAEFD045}" dt="2021-10-07T04:43:27.577" v="290" actId="47"/>
        <pc:sldMkLst>
          <pc:docMk/>
          <pc:sldMk cId="3128143212" sldId="566"/>
        </pc:sldMkLst>
      </pc:sldChg>
      <pc:sldChg chg="del">
        <pc:chgData name="Stewart Gale" userId="3647ddd2-6040-41ae-a96d-232c23482af8" providerId="ADAL" clId="{A7897BD7-6B64-4C3C-AE7F-EEA7DAEFD045}" dt="2021-10-07T04:23:39.352" v="1" actId="47"/>
        <pc:sldMkLst>
          <pc:docMk/>
          <pc:sldMk cId="4221528915" sldId="567"/>
        </pc:sldMkLst>
      </pc:sldChg>
      <pc:sldChg chg="modSp mod">
        <pc:chgData name="Stewart Gale" userId="3647ddd2-6040-41ae-a96d-232c23482af8" providerId="ADAL" clId="{A7897BD7-6B64-4C3C-AE7F-EEA7DAEFD045}" dt="2022-10-11T08:07:32.257" v="298" actId="20577"/>
        <pc:sldMkLst>
          <pc:docMk/>
          <pc:sldMk cId="755042820" sldId="572"/>
        </pc:sldMkLst>
        <pc:spChg chg="mod">
          <ac:chgData name="Stewart Gale" userId="3647ddd2-6040-41ae-a96d-232c23482af8" providerId="ADAL" clId="{A7897BD7-6B64-4C3C-AE7F-EEA7DAEFD045}" dt="2022-10-11T08:07:32.257" v="298" actId="20577"/>
          <ac:spMkLst>
            <pc:docMk/>
            <pc:sldMk cId="755042820" sldId="572"/>
            <ac:spMk id="5" creationId="{00000000-0000-0000-0000-000000000000}"/>
          </ac:spMkLst>
        </pc:spChg>
      </pc:sldChg>
      <pc:sldChg chg="addSp delSp modSp new mod ord modAnim">
        <pc:chgData name="Stewart Gale" userId="3647ddd2-6040-41ae-a96d-232c23482af8" providerId="ADAL" clId="{A7897BD7-6B64-4C3C-AE7F-EEA7DAEFD045}" dt="2021-10-07T04:43:41.829" v="296"/>
        <pc:sldMkLst>
          <pc:docMk/>
          <pc:sldMk cId="4265687182" sldId="573"/>
        </pc:sldMkLst>
        <pc:spChg chg="mod">
          <ac:chgData name="Stewart Gale" userId="3647ddd2-6040-41ae-a96d-232c23482af8" providerId="ADAL" clId="{A7897BD7-6B64-4C3C-AE7F-EEA7DAEFD045}" dt="2021-10-07T04:27:47.747" v="14"/>
          <ac:spMkLst>
            <pc:docMk/>
            <pc:sldMk cId="4265687182" sldId="573"/>
            <ac:spMk id="7" creationId="{5787354F-4FD0-4070-9D45-82F9AC564D39}"/>
          </ac:spMkLst>
        </pc:spChg>
        <pc:spChg chg="add mod">
          <ac:chgData name="Stewart Gale" userId="3647ddd2-6040-41ae-a96d-232c23482af8" providerId="ADAL" clId="{A7897BD7-6B64-4C3C-AE7F-EEA7DAEFD045}" dt="2021-10-07T04:42:38.476" v="277" actId="1076"/>
          <ac:spMkLst>
            <pc:docMk/>
            <pc:sldMk cId="4265687182" sldId="573"/>
            <ac:spMk id="9" creationId="{729514F0-46C3-4836-A236-3FE5320D1C28}"/>
          </ac:spMkLst>
        </pc:spChg>
        <pc:spChg chg="add mod">
          <ac:chgData name="Stewart Gale" userId="3647ddd2-6040-41ae-a96d-232c23482af8" providerId="ADAL" clId="{A7897BD7-6B64-4C3C-AE7F-EEA7DAEFD045}" dt="2021-10-07T04:42:38.476" v="277" actId="1076"/>
          <ac:spMkLst>
            <pc:docMk/>
            <pc:sldMk cId="4265687182" sldId="573"/>
            <ac:spMk id="10" creationId="{8DA98370-A3E7-44DD-9501-7E52E3443E1F}"/>
          </ac:spMkLst>
        </pc:spChg>
        <pc:spChg chg="add mod">
          <ac:chgData name="Stewart Gale" userId="3647ddd2-6040-41ae-a96d-232c23482af8" providerId="ADAL" clId="{A7897BD7-6B64-4C3C-AE7F-EEA7DAEFD045}" dt="2021-10-07T04:42:38.476" v="277" actId="1076"/>
          <ac:spMkLst>
            <pc:docMk/>
            <pc:sldMk cId="4265687182" sldId="573"/>
            <ac:spMk id="11" creationId="{04D8A5DD-CEA6-4669-A2E6-18E02BD27814}"/>
          </ac:spMkLst>
        </pc:spChg>
        <pc:spChg chg="add mod">
          <ac:chgData name="Stewart Gale" userId="3647ddd2-6040-41ae-a96d-232c23482af8" providerId="ADAL" clId="{A7897BD7-6B64-4C3C-AE7F-EEA7DAEFD045}" dt="2021-10-07T04:42:38.476" v="277" actId="1076"/>
          <ac:spMkLst>
            <pc:docMk/>
            <pc:sldMk cId="4265687182" sldId="573"/>
            <ac:spMk id="12" creationId="{526DC4EB-52FC-4BF5-B890-8BDD738EB5FB}"/>
          </ac:spMkLst>
        </pc:spChg>
        <pc:spChg chg="add mod">
          <ac:chgData name="Stewart Gale" userId="3647ddd2-6040-41ae-a96d-232c23482af8" providerId="ADAL" clId="{A7897BD7-6B64-4C3C-AE7F-EEA7DAEFD045}" dt="2021-10-07T04:42:46.566" v="283" actId="1038"/>
          <ac:spMkLst>
            <pc:docMk/>
            <pc:sldMk cId="4265687182" sldId="573"/>
            <ac:spMk id="13" creationId="{026C297F-895E-4314-96C1-AC3DE069CC8D}"/>
          </ac:spMkLst>
        </pc:spChg>
        <pc:spChg chg="add mod">
          <ac:chgData name="Stewart Gale" userId="3647ddd2-6040-41ae-a96d-232c23482af8" providerId="ADAL" clId="{A7897BD7-6B64-4C3C-AE7F-EEA7DAEFD045}" dt="2021-10-07T04:42:49.929" v="284" actId="1076"/>
          <ac:spMkLst>
            <pc:docMk/>
            <pc:sldMk cId="4265687182" sldId="573"/>
            <ac:spMk id="14" creationId="{76B87016-6CC2-4AFA-B6F3-184179D8A79B}"/>
          </ac:spMkLst>
        </pc:spChg>
        <pc:spChg chg="add mod">
          <ac:chgData name="Stewart Gale" userId="3647ddd2-6040-41ae-a96d-232c23482af8" providerId="ADAL" clId="{A7897BD7-6B64-4C3C-AE7F-EEA7DAEFD045}" dt="2021-10-07T04:42:54.826" v="286" actId="113"/>
          <ac:spMkLst>
            <pc:docMk/>
            <pc:sldMk cId="4265687182" sldId="573"/>
            <ac:spMk id="15" creationId="{2A61DA25-3F3D-4E74-932B-12AF0A2DC492}"/>
          </ac:spMkLst>
        </pc:spChg>
        <pc:grpChg chg="add mod">
          <ac:chgData name="Stewart Gale" userId="3647ddd2-6040-41ae-a96d-232c23482af8" providerId="ADAL" clId="{A7897BD7-6B64-4C3C-AE7F-EEA7DAEFD045}" dt="2021-10-07T04:27:47.747" v="14"/>
          <ac:grpSpMkLst>
            <pc:docMk/>
            <pc:sldMk cId="4265687182" sldId="573"/>
            <ac:grpSpMk id="6" creationId="{7838B1DF-EE79-467C-B793-D371DA8B6E57}"/>
          </ac:grpSpMkLst>
        </pc:grpChg>
        <pc:picChg chg="add mod modCrop">
          <ac:chgData name="Stewart Gale" userId="3647ddd2-6040-41ae-a96d-232c23482af8" providerId="ADAL" clId="{A7897BD7-6B64-4C3C-AE7F-EEA7DAEFD045}" dt="2021-10-07T04:43:11.659" v="287" actId="1076"/>
          <ac:picMkLst>
            <pc:docMk/>
            <pc:sldMk cId="4265687182" sldId="573"/>
            <ac:picMk id="3" creationId="{97555A5B-91F6-4155-912D-EC1BD6CAB241}"/>
          </ac:picMkLst>
        </pc:picChg>
        <pc:picChg chg="add del">
          <ac:chgData name="Stewart Gale" userId="3647ddd2-6040-41ae-a96d-232c23482af8" providerId="ADAL" clId="{A7897BD7-6B64-4C3C-AE7F-EEA7DAEFD045}" dt="2021-10-07T04:27:37.378" v="13" actId="478"/>
          <ac:picMkLst>
            <pc:docMk/>
            <pc:sldMk cId="4265687182" sldId="573"/>
            <ac:picMk id="5" creationId="{8B68DBC1-35E9-4ED0-A8FE-1E235E860095}"/>
          </ac:picMkLst>
        </pc:picChg>
        <pc:cxnChg chg="mod">
          <ac:chgData name="Stewart Gale" userId="3647ddd2-6040-41ae-a96d-232c23482af8" providerId="ADAL" clId="{A7897BD7-6B64-4C3C-AE7F-EEA7DAEFD045}" dt="2021-10-07T04:27:47.747" v="14"/>
          <ac:cxnSpMkLst>
            <pc:docMk/>
            <pc:sldMk cId="4265687182" sldId="573"/>
            <ac:cxnSpMk id="8" creationId="{0393932B-53F4-4475-96F7-FF9B8873DB65}"/>
          </ac:cxnSpMkLst>
        </pc:cxnChg>
      </pc:sldChg>
    </pc:docChg>
  </pc:docChgLst>
  <pc:docChgLst>
    <pc:chgData name="Stewart Gale" userId="3647ddd2-6040-41ae-a96d-232c23482af8" providerId="ADAL" clId="{81DA6F91-942E-44B4-9FB3-FBC5BD6D0DA2}"/>
    <pc:docChg chg="undo custSel addSld delSld modSld sldOrd modMainMaster modNotesMaster">
      <pc:chgData name="Stewart Gale" userId="3647ddd2-6040-41ae-a96d-232c23482af8" providerId="ADAL" clId="{81DA6F91-942E-44B4-9FB3-FBC5BD6D0DA2}" dt="2023-07-16T14:19:24.002" v="915" actId="1076"/>
      <pc:docMkLst>
        <pc:docMk/>
      </pc:docMkLst>
      <pc:sldChg chg="addSp delSp modSp mod modAnim">
        <pc:chgData name="Stewart Gale" userId="3647ddd2-6040-41ae-a96d-232c23482af8" providerId="ADAL" clId="{81DA6F91-942E-44B4-9FB3-FBC5BD6D0DA2}" dt="2023-07-16T14:19:24.002" v="915" actId="1076"/>
        <pc:sldMkLst>
          <pc:docMk/>
          <pc:sldMk cId="2528741065" sldId="547"/>
        </pc:sldMkLst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k cId="2528741065" sldId="547"/>
            <ac:spMk id="3" creationId="{85B66D88-ADF1-477A-8E39-6BF6E1E438E5}"/>
          </ac:spMkLst>
        </pc:spChg>
        <pc:spChg chg="mod">
          <ac:chgData name="Stewart Gale" userId="3647ddd2-6040-41ae-a96d-232c23482af8" providerId="ADAL" clId="{81DA6F91-942E-44B4-9FB3-FBC5BD6D0DA2}" dt="2023-07-16T14:19:24.002" v="915" actId="1076"/>
          <ac:spMkLst>
            <pc:docMk/>
            <pc:sldMk cId="2528741065" sldId="547"/>
            <ac:spMk id="5" creationId="{DC1F0589-F9A1-42F9-8B37-54FA20D39E32}"/>
          </ac:spMkLst>
        </pc:spChg>
        <pc:spChg chg="add mod">
          <ac:chgData name="Stewart Gale" userId="3647ddd2-6040-41ae-a96d-232c23482af8" providerId="ADAL" clId="{81DA6F91-942E-44B4-9FB3-FBC5BD6D0DA2}" dt="2023-07-16T14:19:03.731" v="907" actId="1076"/>
          <ac:spMkLst>
            <pc:docMk/>
            <pc:sldMk cId="2528741065" sldId="547"/>
            <ac:spMk id="6" creationId="{8C88B028-08B1-BBD5-E8D7-7C85DA0A635D}"/>
          </ac:spMkLst>
        </pc:spChg>
        <pc:spChg chg="add mod">
          <ac:chgData name="Stewart Gale" userId="3647ddd2-6040-41ae-a96d-232c23482af8" providerId="ADAL" clId="{81DA6F91-942E-44B4-9FB3-FBC5BD6D0DA2}" dt="2023-07-16T14:19:18.567" v="914" actId="113"/>
          <ac:spMkLst>
            <pc:docMk/>
            <pc:sldMk cId="2528741065" sldId="547"/>
            <ac:spMk id="7" creationId="{7F32322B-529C-2460-23D3-79905F7B3602}"/>
          </ac:spMkLst>
        </pc:spChg>
        <pc:spChg chg="del mod">
          <ac:chgData name="Stewart Gale" userId="3647ddd2-6040-41ae-a96d-232c23482af8" providerId="ADAL" clId="{81DA6F91-942E-44B4-9FB3-FBC5BD6D0DA2}" dt="2023-07-16T10:17:15.163" v="37" actId="478"/>
          <ac:spMkLst>
            <pc:docMk/>
            <pc:sldMk cId="2528741065" sldId="547"/>
            <ac:spMk id="8" creationId="{00000000-0000-0000-0000-000000000000}"/>
          </ac:spMkLst>
        </pc:spChg>
        <pc:spChg chg="del mod">
          <ac:chgData name="Stewart Gale" userId="3647ddd2-6040-41ae-a96d-232c23482af8" providerId="ADAL" clId="{81DA6F91-942E-44B4-9FB3-FBC5BD6D0DA2}" dt="2023-07-16T10:17:15.163" v="37" actId="478"/>
          <ac:spMkLst>
            <pc:docMk/>
            <pc:sldMk cId="2528741065" sldId="547"/>
            <ac:spMk id="14" creationId="{63AA40F4-D8DD-4097-BB6D-524E00016EC5}"/>
          </ac:spMkLst>
        </pc:spChg>
        <pc:grpChg chg="del mod">
          <ac:chgData name="Stewart Gale" userId="3647ddd2-6040-41ae-a96d-232c23482af8" providerId="ADAL" clId="{81DA6F91-942E-44B4-9FB3-FBC5BD6D0DA2}" dt="2023-07-16T10:15:44.690" v="9" actId="478"/>
          <ac:grpSpMkLst>
            <pc:docMk/>
            <pc:sldMk cId="2528741065" sldId="547"/>
            <ac:grpSpMk id="2" creationId="{496B35D9-EBE8-4EE3-89DF-9071E04CCE04}"/>
          </ac:grpSpMkLst>
        </pc:grpChg>
        <pc:cxnChg chg="mod">
          <ac:chgData name="Stewart Gale" userId="3647ddd2-6040-41ae-a96d-232c23482af8" providerId="ADAL" clId="{81DA6F91-942E-44B4-9FB3-FBC5BD6D0DA2}" dt="2023-07-16T10:15:05.559" v="0"/>
          <ac:cxnSpMkLst>
            <pc:docMk/>
            <pc:sldMk cId="2528741065" sldId="547"/>
            <ac:cxnSpMk id="4" creationId="{891B08E6-257F-4C4C-9000-4603784F3D83}"/>
          </ac:cxnSpMkLst>
        </pc:cxnChg>
      </pc:sldChg>
      <pc:sldChg chg="addSp delSp modSp mod delAnim">
        <pc:chgData name="Stewart Gale" userId="3647ddd2-6040-41ae-a96d-232c23482af8" providerId="ADAL" clId="{81DA6F91-942E-44B4-9FB3-FBC5BD6D0DA2}" dt="2023-07-16T13:49:13.040" v="629" actId="1076"/>
        <pc:sldMkLst>
          <pc:docMk/>
          <pc:sldMk cId="3939166091" sldId="550"/>
        </pc:sldMkLst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k cId="3939166091" sldId="550"/>
            <ac:spMk id="3" creationId="{F4CECA0B-F8EE-4462-BA49-0046DB999CA9}"/>
          </ac:spMkLst>
        </pc:spChg>
        <pc:spChg chg="del mod">
          <ac:chgData name="Stewart Gale" userId="3647ddd2-6040-41ae-a96d-232c23482af8" providerId="ADAL" clId="{81DA6F91-942E-44B4-9FB3-FBC5BD6D0DA2}" dt="2023-07-16T10:37:26.860" v="470" actId="478"/>
          <ac:spMkLst>
            <pc:docMk/>
            <pc:sldMk cId="3939166091" sldId="550"/>
            <ac:spMk id="6" creationId="{00000000-0000-0000-0000-000000000000}"/>
          </ac:spMkLst>
        </pc:spChg>
        <pc:spChg chg="add mod">
          <ac:chgData name="Stewart Gale" userId="3647ddd2-6040-41ae-a96d-232c23482af8" providerId="ADAL" clId="{81DA6F91-942E-44B4-9FB3-FBC5BD6D0DA2}" dt="2023-07-16T13:49:13.040" v="629" actId="1076"/>
          <ac:spMkLst>
            <pc:docMk/>
            <pc:sldMk cId="3939166091" sldId="550"/>
            <ac:spMk id="7" creationId="{8470E792-596C-5515-E354-F6FD7C6E38E4}"/>
          </ac:spMkLst>
        </pc:spChg>
        <pc:spChg chg="mod">
          <ac:chgData name="Stewart Gale" userId="3647ddd2-6040-41ae-a96d-232c23482af8" providerId="ADAL" clId="{81DA6F91-942E-44B4-9FB3-FBC5BD6D0DA2}" dt="2023-07-16T13:29:40.174" v="481" actId="1076"/>
          <ac:spMkLst>
            <pc:docMk/>
            <pc:sldMk cId="3939166091" sldId="550"/>
            <ac:spMk id="8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3:29:40.174" v="481" actId="1076"/>
          <ac:spMkLst>
            <pc:docMk/>
            <pc:sldMk cId="3939166091" sldId="550"/>
            <ac:spMk id="9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3:29:40.174" v="481" actId="1076"/>
          <ac:spMkLst>
            <pc:docMk/>
            <pc:sldMk cId="3939166091" sldId="550"/>
            <ac:spMk id="12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3:29:40.174" v="481" actId="1076"/>
          <ac:spMkLst>
            <pc:docMk/>
            <pc:sldMk cId="3939166091" sldId="550"/>
            <ac:spMk id="13" creationId="{00000000-0000-0000-0000-000000000000}"/>
          </ac:spMkLst>
        </pc:spChg>
        <pc:spChg chg="del mod">
          <ac:chgData name="Stewart Gale" userId="3647ddd2-6040-41ae-a96d-232c23482af8" providerId="ADAL" clId="{81DA6F91-942E-44B4-9FB3-FBC5BD6D0DA2}" dt="2023-07-16T10:27:47.053" v="354" actId="478"/>
          <ac:spMkLst>
            <pc:docMk/>
            <pc:sldMk cId="3939166091" sldId="550"/>
            <ac:spMk id="16" creationId="{00000000-0000-0000-0000-000000000000}"/>
          </ac:spMkLst>
        </pc:spChg>
        <pc:grpChg chg="del mod">
          <ac:chgData name="Stewart Gale" userId="3647ddd2-6040-41ae-a96d-232c23482af8" providerId="ADAL" clId="{81DA6F91-942E-44B4-9FB3-FBC5BD6D0DA2}" dt="2023-07-16T10:27:12.093" v="348" actId="478"/>
          <ac:grpSpMkLst>
            <pc:docMk/>
            <pc:sldMk cId="3939166091" sldId="550"/>
            <ac:grpSpMk id="2" creationId="{ADDBAA27-6CB4-40CB-A881-5151B0817313}"/>
          </ac:grpSpMkLst>
        </pc:grpChg>
        <pc:picChg chg="mod">
          <ac:chgData name="Stewart Gale" userId="3647ddd2-6040-41ae-a96d-232c23482af8" providerId="ADAL" clId="{81DA6F91-942E-44B4-9FB3-FBC5BD6D0DA2}" dt="2023-07-16T13:29:32.940" v="480" actId="732"/>
          <ac:picMkLst>
            <pc:docMk/>
            <pc:sldMk cId="3939166091" sldId="550"/>
            <ac:picMk id="5" creationId="{494CB498-1820-4021-A914-2D1DF130324D}"/>
          </ac:picMkLst>
        </pc:picChg>
        <pc:cxnChg chg="mod">
          <ac:chgData name="Stewart Gale" userId="3647ddd2-6040-41ae-a96d-232c23482af8" providerId="ADAL" clId="{81DA6F91-942E-44B4-9FB3-FBC5BD6D0DA2}" dt="2023-07-16T10:15:05.559" v="0"/>
          <ac:cxnSpMkLst>
            <pc:docMk/>
            <pc:sldMk cId="3939166091" sldId="550"/>
            <ac:cxnSpMk id="4" creationId="{C947E230-4084-455A-BFB6-836A1B875A8F}"/>
          </ac:cxnSpMkLst>
        </pc:cxnChg>
      </pc:sldChg>
      <pc:sldChg chg="addSp delSp modSp mod">
        <pc:chgData name="Stewart Gale" userId="3647ddd2-6040-41ae-a96d-232c23482af8" providerId="ADAL" clId="{81DA6F91-942E-44B4-9FB3-FBC5BD6D0DA2}" dt="2023-07-16T13:31:19.281" v="488" actId="1076"/>
        <pc:sldMkLst>
          <pc:docMk/>
          <pc:sldMk cId="2065052013" sldId="570"/>
        </pc:sldMkLst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k cId="2065052013" sldId="570"/>
            <ac:spMk id="3" creationId="{F4CECA0B-F8EE-4462-BA49-0046DB999CA9}"/>
          </ac:spMkLst>
        </pc:spChg>
        <pc:spChg chg="mod">
          <ac:chgData name="Stewart Gale" userId="3647ddd2-6040-41ae-a96d-232c23482af8" providerId="ADAL" clId="{81DA6F91-942E-44B4-9FB3-FBC5BD6D0DA2}" dt="2023-07-16T13:31:19.281" v="488" actId="1076"/>
          <ac:spMkLst>
            <pc:docMk/>
            <pc:sldMk cId="2065052013" sldId="570"/>
            <ac:spMk id="5" creationId="{00000000-0000-0000-0000-000000000000}"/>
          </ac:spMkLst>
        </pc:spChg>
        <pc:spChg chg="add mod">
          <ac:chgData name="Stewart Gale" userId="3647ddd2-6040-41ae-a96d-232c23482af8" providerId="ADAL" clId="{81DA6F91-942E-44B4-9FB3-FBC5BD6D0DA2}" dt="2023-07-16T13:31:19.281" v="488" actId="1076"/>
          <ac:spMkLst>
            <pc:docMk/>
            <pc:sldMk cId="2065052013" sldId="570"/>
            <ac:spMk id="6" creationId="{4DA5A6E2-1B61-0150-D47F-3ECB4E08CCF2}"/>
          </ac:spMkLst>
        </pc:spChg>
        <pc:spChg chg="mod">
          <ac:chgData name="Stewart Gale" userId="3647ddd2-6040-41ae-a96d-232c23482af8" providerId="ADAL" clId="{81DA6F91-942E-44B4-9FB3-FBC5BD6D0DA2}" dt="2023-07-16T13:31:19.281" v="488" actId="1076"/>
          <ac:spMkLst>
            <pc:docMk/>
            <pc:sldMk cId="2065052013" sldId="570"/>
            <ac:spMk id="8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3:31:19.281" v="488" actId="1076"/>
          <ac:spMkLst>
            <pc:docMk/>
            <pc:sldMk cId="2065052013" sldId="570"/>
            <ac:spMk id="9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3:31:19.281" v="488" actId="1076"/>
          <ac:spMkLst>
            <pc:docMk/>
            <pc:sldMk cId="2065052013" sldId="570"/>
            <ac:spMk id="10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3:31:19.281" v="488" actId="1076"/>
          <ac:spMkLst>
            <pc:docMk/>
            <pc:sldMk cId="2065052013" sldId="570"/>
            <ac:spMk id="11" creationId="{00000000-0000-0000-0000-000000000000}"/>
          </ac:spMkLst>
        </pc:spChg>
        <pc:spChg chg="del mod">
          <ac:chgData name="Stewart Gale" userId="3647ddd2-6040-41ae-a96d-232c23482af8" providerId="ADAL" clId="{81DA6F91-942E-44B4-9FB3-FBC5BD6D0DA2}" dt="2023-07-16T10:32:06.245" v="397" actId="478"/>
          <ac:spMkLst>
            <pc:docMk/>
            <pc:sldMk cId="2065052013" sldId="570"/>
            <ac:spMk id="17" creationId="{00000000-0000-0000-0000-000000000000}"/>
          </ac:spMkLst>
        </pc:spChg>
        <pc:grpChg chg="del mod">
          <ac:chgData name="Stewart Gale" userId="3647ddd2-6040-41ae-a96d-232c23482af8" providerId="ADAL" clId="{81DA6F91-942E-44B4-9FB3-FBC5BD6D0DA2}" dt="2023-07-16T10:31:29.706" v="380" actId="478"/>
          <ac:grpSpMkLst>
            <pc:docMk/>
            <pc:sldMk cId="2065052013" sldId="570"/>
            <ac:grpSpMk id="2" creationId="{ADDBAA27-6CB4-40CB-A881-5151B0817313}"/>
          </ac:grpSpMkLst>
        </pc:grpChg>
        <pc:picChg chg="add mod">
          <ac:chgData name="Stewart Gale" userId="3647ddd2-6040-41ae-a96d-232c23482af8" providerId="ADAL" clId="{81DA6F91-942E-44B4-9FB3-FBC5BD6D0DA2}" dt="2023-07-16T13:31:11.742" v="487"/>
          <ac:picMkLst>
            <pc:docMk/>
            <pc:sldMk cId="2065052013" sldId="570"/>
            <ac:picMk id="7" creationId="{05B25C65-3350-0F51-5E10-28EA0B149222}"/>
          </ac:picMkLst>
        </pc:picChg>
        <pc:picChg chg="del mod">
          <ac:chgData name="Stewart Gale" userId="3647ddd2-6040-41ae-a96d-232c23482af8" providerId="ADAL" clId="{81DA6F91-942E-44B4-9FB3-FBC5BD6D0DA2}" dt="2023-07-16T13:30:54.481" v="486" actId="478"/>
          <ac:picMkLst>
            <pc:docMk/>
            <pc:sldMk cId="2065052013" sldId="570"/>
            <ac:picMk id="16" creationId="{494CB498-1820-4021-A914-2D1DF130324D}"/>
          </ac:picMkLst>
        </pc:picChg>
        <pc:cxnChg chg="mod">
          <ac:chgData name="Stewart Gale" userId="3647ddd2-6040-41ae-a96d-232c23482af8" providerId="ADAL" clId="{81DA6F91-942E-44B4-9FB3-FBC5BD6D0DA2}" dt="2023-07-16T10:15:05.559" v="0"/>
          <ac:cxnSpMkLst>
            <pc:docMk/>
            <pc:sldMk cId="2065052013" sldId="570"/>
            <ac:cxnSpMk id="4" creationId="{C947E230-4084-455A-BFB6-836A1B875A8F}"/>
          </ac:cxnSpMkLst>
        </pc:cxnChg>
      </pc:sldChg>
      <pc:sldChg chg="delSp modSp mod">
        <pc:chgData name="Stewart Gale" userId="3647ddd2-6040-41ae-a96d-232c23482af8" providerId="ADAL" clId="{81DA6F91-942E-44B4-9FB3-FBC5BD6D0DA2}" dt="2023-07-16T14:18:08.054" v="898" actId="20577"/>
        <pc:sldMkLst>
          <pc:docMk/>
          <pc:sldMk cId="755042820" sldId="572"/>
        </pc:sldMkLst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k cId="755042820" sldId="572"/>
            <ac:spMk id="3" creationId="{1DCD659B-9B0F-4736-B272-47379BEFFD3A}"/>
          </ac:spMkLst>
        </pc:spChg>
        <pc:spChg chg="mod">
          <ac:chgData name="Stewart Gale" userId="3647ddd2-6040-41ae-a96d-232c23482af8" providerId="ADAL" clId="{81DA6F91-942E-44B4-9FB3-FBC5BD6D0DA2}" dt="2023-07-16T14:18:08.054" v="898" actId="20577"/>
          <ac:spMkLst>
            <pc:docMk/>
            <pc:sldMk cId="755042820" sldId="572"/>
            <ac:spMk id="5" creationId="{00000000-0000-0000-0000-000000000000}"/>
          </ac:spMkLst>
        </pc:spChg>
        <pc:grpChg chg="del mod">
          <ac:chgData name="Stewart Gale" userId="3647ddd2-6040-41ae-a96d-232c23482af8" providerId="ADAL" clId="{81DA6F91-942E-44B4-9FB3-FBC5BD6D0DA2}" dt="2023-07-16T10:15:08.097" v="1" actId="478"/>
          <ac:grpSpMkLst>
            <pc:docMk/>
            <pc:sldMk cId="755042820" sldId="57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1DA6F91-942E-44B4-9FB3-FBC5BD6D0DA2}" dt="2023-07-16T10:15:05.559" v="0"/>
          <ac:cxnSpMkLst>
            <pc:docMk/>
            <pc:sldMk cId="755042820" sldId="572"/>
            <ac:cxnSpMk id="4" creationId="{694170A7-F542-433D-AE47-C7A950C348C9}"/>
          </ac:cxnSpMkLst>
        </pc:cxnChg>
      </pc:sldChg>
      <pc:sldChg chg="addSp delSp modSp mod ord delAnim modAnim">
        <pc:chgData name="Stewart Gale" userId="3647ddd2-6040-41ae-a96d-232c23482af8" providerId="ADAL" clId="{81DA6F91-942E-44B4-9FB3-FBC5BD6D0DA2}" dt="2023-07-16T13:51:48.972" v="638"/>
        <pc:sldMkLst>
          <pc:docMk/>
          <pc:sldMk cId="4265687182" sldId="573"/>
        </pc:sldMkLst>
        <pc:spChg chg="add mod">
          <ac:chgData name="Stewart Gale" userId="3647ddd2-6040-41ae-a96d-232c23482af8" providerId="ADAL" clId="{81DA6F91-942E-44B4-9FB3-FBC5BD6D0DA2}" dt="2023-07-16T13:48:51.160" v="625" actId="1076"/>
          <ac:spMkLst>
            <pc:docMk/>
            <pc:sldMk cId="4265687182" sldId="573"/>
            <ac:spMk id="2" creationId="{CB8B9290-E163-EDE5-C7DB-01B3C8495B52}"/>
          </ac:spMkLst>
        </pc:spChg>
        <pc:spChg chg="add mod">
          <ac:chgData name="Stewart Gale" userId="3647ddd2-6040-41ae-a96d-232c23482af8" providerId="ADAL" clId="{81DA6F91-942E-44B4-9FB3-FBC5BD6D0DA2}" dt="2023-07-16T13:44:24.921" v="603" actId="120"/>
          <ac:spMkLst>
            <pc:docMk/>
            <pc:sldMk cId="4265687182" sldId="573"/>
            <ac:spMk id="4" creationId="{2782C425-67AC-3D83-FA1A-82BA95BBBA0B}"/>
          </ac:spMkLst>
        </pc:spChg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k cId="4265687182" sldId="573"/>
            <ac:spMk id="7" creationId="{5787354F-4FD0-4070-9D45-82F9AC564D39}"/>
          </ac:spMkLst>
        </pc:spChg>
        <pc:spChg chg="del mod">
          <ac:chgData name="Stewart Gale" userId="3647ddd2-6040-41ae-a96d-232c23482af8" providerId="ADAL" clId="{81DA6F91-942E-44B4-9FB3-FBC5BD6D0DA2}" dt="2023-07-16T13:39:19.851" v="556" actId="478"/>
          <ac:spMkLst>
            <pc:docMk/>
            <pc:sldMk cId="4265687182" sldId="573"/>
            <ac:spMk id="9" creationId="{729514F0-46C3-4836-A236-3FE5320D1C28}"/>
          </ac:spMkLst>
        </pc:spChg>
        <pc:spChg chg="mod">
          <ac:chgData name="Stewart Gale" userId="3647ddd2-6040-41ae-a96d-232c23482af8" providerId="ADAL" clId="{81DA6F91-942E-44B4-9FB3-FBC5BD6D0DA2}" dt="2023-07-16T13:45:27.945" v="608" actId="1037"/>
          <ac:spMkLst>
            <pc:docMk/>
            <pc:sldMk cId="4265687182" sldId="573"/>
            <ac:spMk id="10" creationId="{8DA98370-A3E7-44DD-9501-7E52E3443E1F}"/>
          </ac:spMkLst>
        </pc:spChg>
        <pc:spChg chg="mod">
          <ac:chgData name="Stewart Gale" userId="3647ddd2-6040-41ae-a96d-232c23482af8" providerId="ADAL" clId="{81DA6F91-942E-44B4-9FB3-FBC5BD6D0DA2}" dt="2023-07-16T13:44:15.099" v="600" actId="1076"/>
          <ac:spMkLst>
            <pc:docMk/>
            <pc:sldMk cId="4265687182" sldId="573"/>
            <ac:spMk id="11" creationId="{04D8A5DD-CEA6-4669-A2E6-18E02BD27814}"/>
          </ac:spMkLst>
        </pc:spChg>
        <pc:spChg chg="mod">
          <ac:chgData name="Stewart Gale" userId="3647ddd2-6040-41ae-a96d-232c23482af8" providerId="ADAL" clId="{81DA6F91-942E-44B4-9FB3-FBC5BD6D0DA2}" dt="2023-07-16T13:44:15.099" v="600" actId="1076"/>
          <ac:spMkLst>
            <pc:docMk/>
            <pc:sldMk cId="4265687182" sldId="573"/>
            <ac:spMk id="12" creationId="{526DC4EB-52FC-4BF5-B890-8BDD738EB5FB}"/>
          </ac:spMkLst>
        </pc:spChg>
        <pc:spChg chg="mod">
          <ac:chgData name="Stewart Gale" userId="3647ddd2-6040-41ae-a96d-232c23482af8" providerId="ADAL" clId="{81DA6F91-942E-44B4-9FB3-FBC5BD6D0DA2}" dt="2023-07-16T13:44:15.099" v="600" actId="1076"/>
          <ac:spMkLst>
            <pc:docMk/>
            <pc:sldMk cId="4265687182" sldId="573"/>
            <ac:spMk id="13" creationId="{026C297F-895E-4314-96C1-AC3DE069CC8D}"/>
          </ac:spMkLst>
        </pc:spChg>
        <pc:spChg chg="mod">
          <ac:chgData name="Stewart Gale" userId="3647ddd2-6040-41ae-a96d-232c23482af8" providerId="ADAL" clId="{81DA6F91-942E-44B4-9FB3-FBC5BD6D0DA2}" dt="2023-07-16T13:49:00.661" v="628" actId="1036"/>
          <ac:spMkLst>
            <pc:docMk/>
            <pc:sldMk cId="4265687182" sldId="573"/>
            <ac:spMk id="14" creationId="{76B87016-6CC2-4AFA-B6F3-184179D8A79B}"/>
          </ac:spMkLst>
        </pc:spChg>
        <pc:spChg chg="mod">
          <ac:chgData name="Stewart Gale" userId="3647ddd2-6040-41ae-a96d-232c23482af8" providerId="ADAL" clId="{81DA6F91-942E-44B4-9FB3-FBC5BD6D0DA2}" dt="2023-07-16T13:48:56.325" v="627" actId="1035"/>
          <ac:spMkLst>
            <pc:docMk/>
            <pc:sldMk cId="4265687182" sldId="573"/>
            <ac:spMk id="15" creationId="{2A61DA25-3F3D-4E74-932B-12AF0A2DC492}"/>
          </ac:spMkLst>
        </pc:spChg>
        <pc:grpChg chg="del mod">
          <ac:chgData name="Stewart Gale" userId="3647ddd2-6040-41ae-a96d-232c23482af8" providerId="ADAL" clId="{81DA6F91-942E-44B4-9FB3-FBC5BD6D0DA2}" dt="2023-07-16T10:32:26.978" v="405" actId="478"/>
          <ac:grpSpMkLst>
            <pc:docMk/>
            <pc:sldMk cId="4265687182" sldId="573"/>
            <ac:grpSpMk id="6" creationId="{7838B1DF-EE79-467C-B793-D371DA8B6E57}"/>
          </ac:grpSpMkLst>
        </pc:grpChg>
        <pc:picChg chg="del mod">
          <ac:chgData name="Stewart Gale" userId="3647ddd2-6040-41ae-a96d-232c23482af8" providerId="ADAL" clId="{81DA6F91-942E-44B4-9FB3-FBC5BD6D0DA2}" dt="2023-07-16T13:33:52" v="521" actId="478"/>
          <ac:picMkLst>
            <pc:docMk/>
            <pc:sldMk cId="4265687182" sldId="573"/>
            <ac:picMk id="3" creationId="{97555A5B-91F6-4155-912D-EC1BD6CAB241}"/>
          </ac:picMkLst>
        </pc:picChg>
        <pc:cxnChg chg="mod">
          <ac:chgData name="Stewart Gale" userId="3647ddd2-6040-41ae-a96d-232c23482af8" providerId="ADAL" clId="{81DA6F91-942E-44B4-9FB3-FBC5BD6D0DA2}" dt="2023-07-16T10:15:05.559" v="0"/>
          <ac:cxnSpMkLst>
            <pc:docMk/>
            <pc:sldMk cId="4265687182" sldId="573"/>
            <ac:cxnSpMk id="8" creationId="{0393932B-53F4-4475-96F7-FF9B8873DB65}"/>
          </ac:cxnSpMkLst>
        </pc:cxnChg>
      </pc:sldChg>
      <pc:sldChg chg="modSp add mod">
        <pc:chgData name="Stewart Gale" userId="3647ddd2-6040-41ae-a96d-232c23482af8" providerId="ADAL" clId="{81DA6F91-942E-44B4-9FB3-FBC5BD6D0DA2}" dt="2023-07-16T10:26:48.672" v="346" actId="1076"/>
        <pc:sldMkLst>
          <pc:docMk/>
          <pc:sldMk cId="184963245" sldId="574"/>
        </pc:sldMkLst>
        <pc:spChg chg="mod">
          <ac:chgData name="Stewart Gale" userId="3647ddd2-6040-41ae-a96d-232c23482af8" providerId="ADAL" clId="{81DA6F91-942E-44B4-9FB3-FBC5BD6D0DA2}" dt="2023-07-16T10:26:39.460" v="344" actId="6549"/>
          <ac:spMkLst>
            <pc:docMk/>
            <pc:sldMk cId="184963245" sldId="574"/>
            <ac:spMk id="5" creationId="{DC1F0589-F9A1-42F9-8B37-54FA20D39E32}"/>
          </ac:spMkLst>
        </pc:spChg>
        <pc:spChg chg="mod">
          <ac:chgData name="Stewart Gale" userId="3647ddd2-6040-41ae-a96d-232c23482af8" providerId="ADAL" clId="{81DA6F91-942E-44B4-9FB3-FBC5BD6D0DA2}" dt="2023-07-16T10:26:45.601" v="345" actId="1076"/>
          <ac:spMkLst>
            <pc:docMk/>
            <pc:sldMk cId="184963245" sldId="574"/>
            <ac:spMk id="8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0:26:48.672" v="346" actId="1076"/>
          <ac:spMkLst>
            <pc:docMk/>
            <pc:sldMk cId="184963245" sldId="574"/>
            <ac:spMk id="14" creationId="{63AA40F4-D8DD-4097-BB6D-524E00016EC5}"/>
          </ac:spMkLst>
        </pc:spChg>
      </pc:sldChg>
      <pc:sldChg chg="addSp delSp modSp add mod modAnim">
        <pc:chgData name="Stewart Gale" userId="3647ddd2-6040-41ae-a96d-232c23482af8" providerId="ADAL" clId="{81DA6F91-942E-44B4-9FB3-FBC5BD6D0DA2}" dt="2023-07-16T10:37:53.915" v="476" actId="207"/>
        <pc:sldMkLst>
          <pc:docMk/>
          <pc:sldMk cId="3805884898" sldId="575"/>
        </pc:sldMkLst>
        <pc:spChg chg="del">
          <ac:chgData name="Stewart Gale" userId="3647ddd2-6040-41ae-a96d-232c23482af8" providerId="ADAL" clId="{81DA6F91-942E-44B4-9FB3-FBC5BD6D0DA2}" dt="2023-07-16T10:33:45.758" v="409" actId="478"/>
          <ac:spMkLst>
            <pc:docMk/>
            <pc:sldMk cId="3805884898" sldId="575"/>
            <ac:spMk id="5" creationId="{DC1F0589-F9A1-42F9-8B37-54FA20D39E32}"/>
          </ac:spMkLst>
        </pc:spChg>
        <pc:spChg chg="mod">
          <ac:chgData name="Stewart Gale" userId="3647ddd2-6040-41ae-a96d-232c23482af8" providerId="ADAL" clId="{81DA6F91-942E-44B4-9FB3-FBC5BD6D0DA2}" dt="2023-07-16T10:36:23.785" v="464" actId="1076"/>
          <ac:spMkLst>
            <pc:docMk/>
            <pc:sldMk cId="3805884898" sldId="575"/>
            <ac:spMk id="6" creationId="{E36DF987-EC10-444E-9EFA-80572E42A193}"/>
          </ac:spMkLst>
        </pc:spChg>
        <pc:spChg chg="mod">
          <ac:chgData name="Stewart Gale" userId="3647ddd2-6040-41ae-a96d-232c23482af8" providerId="ADAL" clId="{81DA6F91-942E-44B4-9FB3-FBC5BD6D0DA2}" dt="2023-07-16T10:36:34.559" v="467" actId="113"/>
          <ac:spMkLst>
            <pc:docMk/>
            <pc:sldMk cId="3805884898" sldId="575"/>
            <ac:spMk id="7" creationId="{5F5658B2-9900-43CE-B991-A7C47F1051A5}"/>
          </ac:spMkLst>
        </pc:spChg>
        <pc:spChg chg="add mod">
          <ac:chgData name="Stewart Gale" userId="3647ddd2-6040-41ae-a96d-232c23482af8" providerId="ADAL" clId="{81DA6F91-942E-44B4-9FB3-FBC5BD6D0DA2}" dt="2023-07-16T10:37:53.915" v="476" actId="207"/>
          <ac:spMkLst>
            <pc:docMk/>
            <pc:sldMk cId="3805884898" sldId="575"/>
            <ac:spMk id="11" creationId="{31CA0C12-6ACD-9D25-B017-6A9506A551E0}"/>
          </ac:spMkLst>
        </pc:spChg>
        <pc:spChg chg="del">
          <ac:chgData name="Stewart Gale" userId="3647ddd2-6040-41ae-a96d-232c23482af8" providerId="ADAL" clId="{81DA6F91-942E-44B4-9FB3-FBC5BD6D0DA2}" dt="2023-07-16T10:34:29.816" v="425" actId="478"/>
          <ac:spMkLst>
            <pc:docMk/>
            <pc:sldMk cId="3805884898" sldId="575"/>
            <ac:spMk id="12" creationId="{B202616C-708D-4E0F-BF9E-69835C30724C}"/>
          </ac:spMkLst>
        </pc:spChg>
        <pc:spChg chg="add mod">
          <ac:chgData name="Stewart Gale" userId="3647ddd2-6040-41ae-a96d-232c23482af8" providerId="ADAL" clId="{81DA6F91-942E-44B4-9FB3-FBC5BD6D0DA2}" dt="2023-07-16T10:36:28.371" v="465" actId="1076"/>
          <ac:spMkLst>
            <pc:docMk/>
            <pc:sldMk cId="3805884898" sldId="575"/>
            <ac:spMk id="15" creationId="{AB75FBB3-C405-EE21-007D-0C57C2B47A5E}"/>
          </ac:spMkLst>
        </pc:spChg>
        <pc:spChg chg="add mod">
          <ac:chgData name="Stewart Gale" userId="3647ddd2-6040-41ae-a96d-232c23482af8" providerId="ADAL" clId="{81DA6F91-942E-44B4-9FB3-FBC5BD6D0DA2}" dt="2023-07-16T10:36:28.371" v="465" actId="1076"/>
          <ac:spMkLst>
            <pc:docMk/>
            <pc:sldMk cId="3805884898" sldId="575"/>
            <ac:spMk id="17" creationId="{B08EF6B5-F434-E61E-2CBE-F4A74D8B1B85}"/>
          </ac:spMkLst>
        </pc:spChg>
        <pc:spChg chg="add mod">
          <ac:chgData name="Stewart Gale" userId="3647ddd2-6040-41ae-a96d-232c23482af8" providerId="ADAL" clId="{81DA6F91-942E-44B4-9FB3-FBC5BD6D0DA2}" dt="2023-07-16T10:36:28.371" v="465" actId="1076"/>
          <ac:spMkLst>
            <pc:docMk/>
            <pc:sldMk cId="3805884898" sldId="575"/>
            <ac:spMk id="19" creationId="{B5236391-FED1-5778-EA94-6901624CB0E9}"/>
          </ac:spMkLst>
        </pc:spChg>
        <pc:spChg chg="add mod">
          <ac:chgData name="Stewart Gale" userId="3647ddd2-6040-41ae-a96d-232c23482af8" providerId="ADAL" clId="{81DA6F91-942E-44B4-9FB3-FBC5BD6D0DA2}" dt="2023-07-16T10:36:28.371" v="465" actId="1076"/>
          <ac:spMkLst>
            <pc:docMk/>
            <pc:sldMk cId="3805884898" sldId="575"/>
            <ac:spMk id="21" creationId="{19B659F7-1554-8E20-22BF-8D00E0D98DF5}"/>
          </ac:spMkLst>
        </pc:spChg>
        <pc:grpChg chg="del">
          <ac:chgData name="Stewart Gale" userId="3647ddd2-6040-41ae-a96d-232c23482af8" providerId="ADAL" clId="{81DA6F91-942E-44B4-9FB3-FBC5BD6D0DA2}" dt="2023-07-16T10:33:41.978" v="408" actId="478"/>
          <ac:grpSpMkLst>
            <pc:docMk/>
            <pc:sldMk cId="3805884898" sldId="575"/>
            <ac:grpSpMk id="2" creationId="{496B35D9-EBE8-4EE3-89DF-9071E04CCE04}"/>
          </ac:grpSpMkLst>
        </pc:grpChg>
        <pc:cxnChg chg="del">
          <ac:chgData name="Stewart Gale" userId="3647ddd2-6040-41ae-a96d-232c23482af8" providerId="ADAL" clId="{81DA6F91-942E-44B4-9FB3-FBC5BD6D0DA2}" dt="2023-07-16T10:34:36.124" v="428" actId="478"/>
          <ac:cxnSpMkLst>
            <pc:docMk/>
            <pc:sldMk cId="3805884898" sldId="575"/>
            <ac:cxnSpMk id="9" creationId="{DC33C369-264F-4620-BCEE-805909CE7305}"/>
          </ac:cxnSpMkLst>
        </pc:cxnChg>
        <pc:cxnChg chg="del">
          <ac:chgData name="Stewart Gale" userId="3647ddd2-6040-41ae-a96d-232c23482af8" providerId="ADAL" clId="{81DA6F91-942E-44B4-9FB3-FBC5BD6D0DA2}" dt="2023-07-16T10:34:36.124" v="428" actId="478"/>
          <ac:cxnSpMkLst>
            <pc:docMk/>
            <pc:sldMk cId="3805884898" sldId="575"/>
            <ac:cxnSpMk id="10" creationId="{033DE377-B0B9-4A28-B1D5-72BB6226DF8D}"/>
          </ac:cxnSpMkLst>
        </pc:cxnChg>
        <pc:cxnChg chg="del">
          <ac:chgData name="Stewart Gale" userId="3647ddd2-6040-41ae-a96d-232c23482af8" providerId="ADAL" clId="{81DA6F91-942E-44B4-9FB3-FBC5BD6D0DA2}" dt="2023-07-16T10:34:30.906" v="426" actId="478"/>
          <ac:cxnSpMkLst>
            <pc:docMk/>
            <pc:sldMk cId="3805884898" sldId="575"/>
            <ac:cxnSpMk id="13" creationId="{4F49F79E-33F5-47DA-93CE-5031407D7DDD}"/>
          </ac:cxnSpMkLst>
        </pc:cxnChg>
      </pc:sldChg>
      <pc:sldChg chg="addSp modSp new del">
        <pc:chgData name="Stewart Gale" userId="3647ddd2-6040-41ae-a96d-232c23482af8" providerId="ADAL" clId="{81DA6F91-942E-44B4-9FB3-FBC5BD6D0DA2}" dt="2023-07-16T13:50:37.451" v="636" actId="2696"/>
        <pc:sldMkLst>
          <pc:docMk/>
          <pc:sldMk cId="604792711" sldId="576"/>
        </pc:sldMkLst>
        <pc:picChg chg="add mod">
          <ac:chgData name="Stewart Gale" userId="3647ddd2-6040-41ae-a96d-232c23482af8" providerId="ADAL" clId="{81DA6F91-942E-44B4-9FB3-FBC5BD6D0DA2}" dt="2023-07-16T13:49:31.982" v="630" actId="732"/>
          <ac:picMkLst>
            <pc:docMk/>
            <pc:sldMk cId="604792711" sldId="576"/>
            <ac:picMk id="2" creationId="{13CFDDC1-B547-87D5-D98D-BCA26BCD1932}"/>
          </ac:picMkLst>
        </pc:picChg>
        <pc:picChg chg="add mod">
          <ac:chgData name="Stewart Gale" userId="3647ddd2-6040-41ae-a96d-232c23482af8" providerId="ADAL" clId="{81DA6F91-942E-44B4-9FB3-FBC5BD6D0DA2}" dt="2023-07-16T13:49:57.177" v="635" actId="1076"/>
          <ac:picMkLst>
            <pc:docMk/>
            <pc:sldMk cId="604792711" sldId="576"/>
            <ac:picMk id="3" creationId="{D83CA747-3782-FF38-6695-84DFAB522046}"/>
          </ac:picMkLst>
        </pc:picChg>
      </pc:sldChg>
      <pc:sldChg chg="addSp delSp modSp new mod modAnim">
        <pc:chgData name="Stewart Gale" userId="3647ddd2-6040-41ae-a96d-232c23482af8" providerId="ADAL" clId="{81DA6F91-942E-44B4-9FB3-FBC5BD6D0DA2}" dt="2023-07-16T14:17:46.892" v="893" actId="207"/>
        <pc:sldMkLst>
          <pc:docMk/>
          <pc:sldMk cId="2335595068" sldId="576"/>
        </pc:sldMkLst>
        <pc:spChg chg="add mod">
          <ac:chgData name="Stewart Gale" userId="3647ddd2-6040-41ae-a96d-232c23482af8" providerId="ADAL" clId="{81DA6F91-942E-44B4-9FB3-FBC5BD6D0DA2}" dt="2023-07-16T14:17:22.765" v="890" actId="207"/>
          <ac:spMkLst>
            <pc:docMk/>
            <pc:sldMk cId="2335595068" sldId="576"/>
            <ac:spMk id="4" creationId="{5D0163F3-35CC-A6B7-7378-3A7B6CAC1A0F}"/>
          </ac:spMkLst>
        </pc:spChg>
        <pc:spChg chg="add mod">
          <ac:chgData name="Stewart Gale" userId="3647ddd2-6040-41ae-a96d-232c23482af8" providerId="ADAL" clId="{81DA6F91-942E-44B4-9FB3-FBC5BD6D0DA2}" dt="2023-07-16T14:17:31.848" v="892" actId="207"/>
          <ac:spMkLst>
            <pc:docMk/>
            <pc:sldMk cId="2335595068" sldId="576"/>
            <ac:spMk id="5" creationId="{1A597B64-1699-86AF-E235-6178DF7D9490}"/>
          </ac:spMkLst>
        </pc:spChg>
        <pc:spChg chg="add mod">
          <ac:chgData name="Stewart Gale" userId="3647ddd2-6040-41ae-a96d-232c23482af8" providerId="ADAL" clId="{81DA6F91-942E-44B4-9FB3-FBC5BD6D0DA2}" dt="2023-07-16T14:13:27.557" v="837" actId="1076"/>
          <ac:spMkLst>
            <pc:docMk/>
            <pc:sldMk cId="2335595068" sldId="576"/>
            <ac:spMk id="6" creationId="{EA31FACA-111A-35E9-0D93-063FC91C2E30}"/>
          </ac:spMkLst>
        </pc:spChg>
        <pc:spChg chg="add mod">
          <ac:chgData name="Stewart Gale" userId="3647ddd2-6040-41ae-a96d-232c23482af8" providerId="ADAL" clId="{81DA6F91-942E-44B4-9FB3-FBC5BD6D0DA2}" dt="2023-07-16T14:13:33.301" v="838" actId="1076"/>
          <ac:spMkLst>
            <pc:docMk/>
            <pc:sldMk cId="2335595068" sldId="576"/>
            <ac:spMk id="7" creationId="{A51093D6-4852-184F-CB8C-A59DDF07923C}"/>
          </ac:spMkLst>
        </pc:spChg>
        <pc:spChg chg="add mod">
          <ac:chgData name="Stewart Gale" userId="3647ddd2-6040-41ae-a96d-232c23482af8" providerId="ADAL" clId="{81DA6F91-942E-44B4-9FB3-FBC5BD6D0DA2}" dt="2023-07-16T14:17:46.892" v="893" actId="207"/>
          <ac:spMkLst>
            <pc:docMk/>
            <pc:sldMk cId="2335595068" sldId="576"/>
            <ac:spMk id="8" creationId="{9666FF67-974A-4951-7AC0-E891B3F227F0}"/>
          </ac:spMkLst>
        </pc:spChg>
        <pc:spChg chg="add mod">
          <ac:chgData name="Stewart Gale" userId="3647ddd2-6040-41ae-a96d-232c23482af8" providerId="ADAL" clId="{81DA6F91-942E-44B4-9FB3-FBC5BD6D0DA2}" dt="2023-07-16T14:13:33.301" v="838" actId="1076"/>
          <ac:spMkLst>
            <pc:docMk/>
            <pc:sldMk cId="2335595068" sldId="576"/>
            <ac:spMk id="9" creationId="{F9E075B9-9FD1-21E8-841B-BDA396E3C05D}"/>
          </ac:spMkLst>
        </pc:spChg>
        <pc:spChg chg="add mod">
          <ac:chgData name="Stewart Gale" userId="3647ddd2-6040-41ae-a96d-232c23482af8" providerId="ADAL" clId="{81DA6F91-942E-44B4-9FB3-FBC5BD6D0DA2}" dt="2023-07-16T14:16:26.414" v="885" actId="1076"/>
          <ac:spMkLst>
            <pc:docMk/>
            <pc:sldMk cId="2335595068" sldId="576"/>
            <ac:spMk id="10" creationId="{0F55173A-9728-513F-87EB-0DB18C9CE2FA}"/>
          </ac:spMkLst>
        </pc:spChg>
        <pc:spChg chg="add mod">
          <ac:chgData name="Stewart Gale" userId="3647ddd2-6040-41ae-a96d-232c23482af8" providerId="ADAL" clId="{81DA6F91-942E-44B4-9FB3-FBC5BD6D0DA2}" dt="2023-07-16T14:16:23.526" v="884" actId="1076"/>
          <ac:spMkLst>
            <pc:docMk/>
            <pc:sldMk cId="2335595068" sldId="576"/>
            <ac:spMk id="12" creationId="{5216DC6D-0E2E-9AB8-A724-CC8258740494}"/>
          </ac:spMkLst>
        </pc:spChg>
        <pc:picChg chg="add mod modCrop">
          <ac:chgData name="Stewart Gale" userId="3647ddd2-6040-41ae-a96d-232c23482af8" providerId="ADAL" clId="{81DA6F91-942E-44B4-9FB3-FBC5BD6D0DA2}" dt="2023-07-16T14:11:53.230" v="815" actId="1076"/>
          <ac:picMkLst>
            <pc:docMk/>
            <pc:sldMk cId="2335595068" sldId="576"/>
            <ac:picMk id="2" creationId="{27CCEB36-8B61-1952-B445-7E6FBA1F2BB0}"/>
          </ac:picMkLst>
        </pc:picChg>
        <pc:picChg chg="add del mod modCrop">
          <ac:chgData name="Stewart Gale" userId="3647ddd2-6040-41ae-a96d-232c23482af8" providerId="ADAL" clId="{81DA6F91-942E-44B4-9FB3-FBC5BD6D0DA2}" dt="2023-07-16T14:15:50.994" v="875" actId="478"/>
          <ac:picMkLst>
            <pc:docMk/>
            <pc:sldMk cId="2335595068" sldId="576"/>
            <ac:picMk id="3" creationId="{22D9ECA0-54C8-5D7B-B74F-E3085778A7C1}"/>
          </ac:picMkLst>
        </pc:picChg>
        <pc:cxnChg chg="add mod">
          <ac:chgData name="Stewart Gale" userId="3647ddd2-6040-41ae-a96d-232c23482af8" providerId="ADAL" clId="{81DA6F91-942E-44B4-9FB3-FBC5BD6D0DA2}" dt="2023-07-16T14:16:40.523" v="887" actId="208"/>
          <ac:cxnSpMkLst>
            <pc:docMk/>
            <pc:sldMk cId="2335595068" sldId="576"/>
            <ac:cxnSpMk id="14" creationId="{47215E94-5FD9-D355-B400-2EAAC19E2456}"/>
          </ac:cxnSpMkLst>
        </pc:cxnChg>
      </pc:sldChg>
      <pc:sldMasterChg chg="modSp modSldLayout">
        <pc:chgData name="Stewart Gale" userId="3647ddd2-6040-41ae-a96d-232c23482af8" providerId="ADAL" clId="{81DA6F91-942E-44B4-9FB3-FBC5BD6D0DA2}" dt="2023-07-16T10:15:05.559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1DA6F91-942E-44B4-9FB3-FBC5BD6D0DA2}" dt="2023-07-16T10:15:05.559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1DA6F91-942E-44B4-9FB3-FBC5BD6D0DA2}" dt="2023-07-16T10:15:05.559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1DA6F91-942E-44B4-9FB3-FBC5BD6D0DA2}" dt="2023-07-16T10:15:05.559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12735"/>
            <a:ext cx="1108923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Trigonometry and Modelling</a:t>
            </a:r>
          </a:p>
          <a:p>
            <a:pPr algn="ctr"/>
            <a:r>
              <a:rPr lang="en-GB" sz="8000" dirty="0"/>
              <a:t>Solving Trig Equations</a:t>
            </a:r>
          </a:p>
          <a:p>
            <a:pPr algn="ctr"/>
            <a:endParaRPr lang="en-GB" sz="2400" dirty="0"/>
          </a:p>
          <a:p>
            <a:pPr algn="ctr"/>
            <a:r>
              <a:rPr lang="en-GB" sz="7200" dirty="0"/>
              <a:t>Chapter 7 </a:t>
            </a:r>
          </a:p>
          <a:p>
            <a:pPr algn="ctr"/>
            <a:r>
              <a:rPr lang="en-GB" sz="7200" dirty="0"/>
              <a:t>(Part 3 of 6)</a:t>
            </a:r>
          </a:p>
        </p:txBody>
      </p:sp>
    </p:spTree>
    <p:extLst>
      <p:ext uri="{BB962C8B-B14F-4D97-AF65-F5344CB8AC3E}">
        <p14:creationId xmlns:p14="http://schemas.microsoft.com/office/powerpoint/2010/main" val="755042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1F0589-F9A1-42F9-8B37-54FA20D39E32}"/>
              </a:ext>
            </a:extLst>
          </p:cNvPr>
          <p:cNvSpPr txBox="1"/>
          <p:nvPr/>
        </p:nvSpPr>
        <p:spPr>
          <a:xfrm>
            <a:off x="431740" y="2476004"/>
            <a:ext cx="11184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-</a:t>
            </a:r>
            <a:r>
              <a:rPr lang="en-GB" sz="5400" dirty="0"/>
              <a:t> rewrite the equation from </a:t>
            </a:r>
          </a:p>
          <a:p>
            <a:pPr algn="ctr"/>
            <a:r>
              <a:rPr lang="en-GB" sz="5400" dirty="0"/>
              <a:t>multiple functions to a single function </a:t>
            </a:r>
          </a:p>
          <a:p>
            <a:pPr algn="ctr"/>
            <a:r>
              <a:rPr lang="en-GB" sz="5400" dirty="0"/>
              <a:t>(sin, cos or tan)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88B028-08B1-BBD5-E8D7-7C85DA0A635D}"/>
              </a:ext>
            </a:extLst>
          </p:cNvPr>
          <p:cNvSpPr txBox="1"/>
          <p:nvPr/>
        </p:nvSpPr>
        <p:spPr>
          <a:xfrm>
            <a:off x="479376" y="404664"/>
            <a:ext cx="11089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When solving trigonometric equations </a:t>
            </a:r>
          </a:p>
          <a:p>
            <a:pPr algn="ctr"/>
            <a:r>
              <a:rPr lang="en-GB" sz="5400" dirty="0"/>
              <a:t>you need to either……………..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32322B-529C-2460-23D3-79905F7B3602}"/>
              </a:ext>
            </a:extLst>
          </p:cNvPr>
          <p:cNvSpPr txBox="1"/>
          <p:nvPr/>
        </p:nvSpPr>
        <p:spPr>
          <a:xfrm>
            <a:off x="407368" y="5445224"/>
            <a:ext cx="11017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-</a:t>
            </a:r>
            <a:r>
              <a:rPr lang="en-GB" sz="5400" dirty="0"/>
              <a:t> rewrite into a quadratic form</a:t>
            </a:r>
          </a:p>
        </p:txBody>
      </p:sp>
    </p:spTree>
    <p:extLst>
      <p:ext uri="{BB962C8B-B14F-4D97-AF65-F5344CB8AC3E}">
        <p14:creationId xmlns:p14="http://schemas.microsoft.com/office/powerpoint/2010/main" val="252874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1F0589-F9A1-42F9-8B37-54FA20D39E32}"/>
              </a:ext>
            </a:extLst>
          </p:cNvPr>
          <p:cNvSpPr txBox="1"/>
          <p:nvPr/>
        </p:nvSpPr>
        <p:spPr>
          <a:xfrm>
            <a:off x="155340" y="102862"/>
            <a:ext cx="11881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Use the </a:t>
            </a:r>
            <a:r>
              <a:rPr lang="en-GB" sz="4000" b="1" dirty="0"/>
              <a:t>addition formulae </a:t>
            </a:r>
            <a:r>
              <a:rPr lang="en-GB" sz="4000" dirty="0"/>
              <a:t>and</a:t>
            </a:r>
            <a:r>
              <a:rPr lang="en-GB" sz="4000" b="1" dirty="0"/>
              <a:t> double angle formulae </a:t>
            </a:r>
            <a:r>
              <a:rPr lang="en-GB" sz="4000" dirty="0"/>
              <a:t>to help rewrite the equation.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79345" y="1484784"/>
                <a:ext cx="5400600" cy="5198346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200" b="1" dirty="0"/>
                  <a:t>Addition Formulae </a:t>
                </a:r>
              </a:p>
              <a:p>
                <a:pPr algn="ctr"/>
                <a:endParaRPr lang="en-GB" sz="1600" b="1" dirty="0"/>
              </a:p>
              <a:p>
                <a:pPr algn="ctr"/>
                <a:r>
                  <a:rPr lang="en-GB" sz="2800" dirty="0"/>
                  <a:t>sin⁡(𝐴+𝐵) = sin⁡𝐴cos⁡𝐵 + cos⁡𝐴sin⁡𝐵</a:t>
                </a:r>
                <a:br>
                  <a:rPr lang="en-GB" sz="2800" dirty="0"/>
                </a:br>
                <a:r>
                  <a:rPr lang="en-GB" sz="2800" dirty="0"/>
                  <a:t>sin⁡(𝐴−𝐵) = 𝑠𝑖𝑛⁡𝐴𝑐𝑜𝑠⁡𝐵 − 𝑐𝑜𝑠⁡𝐴𝑠𝑖𝑛⁡𝐵</a:t>
                </a:r>
                <a:br>
                  <a:rPr lang="en-GB" sz="2800" dirty="0"/>
                </a:br>
                <a:r>
                  <a:rPr lang="en-GB" sz="2800" dirty="0"/>
                  <a:t> </a:t>
                </a:r>
                <a:br>
                  <a:rPr lang="en-GB" sz="2800" dirty="0"/>
                </a:br>
                <a:r>
                  <a:rPr lang="en-GB" sz="2800" dirty="0"/>
                  <a:t>cos⁡(𝐴+𝐵) = cos⁡𝐴 cos⁡𝐵 − sin⁡𝐴sin⁡𝐵</a:t>
                </a:r>
                <a:br>
                  <a:rPr lang="en-GB" sz="2800" dirty="0"/>
                </a:br>
                <a:r>
                  <a:rPr lang="en-GB" sz="2800" dirty="0"/>
                  <a:t>cos⁡(𝐴−𝐵) = cos⁡𝐴 cos⁡𝐵 + sin⁡𝐴sin⁡𝐵</a:t>
                </a:r>
                <a:br>
                  <a:rPr lang="en-GB" sz="2800" dirty="0"/>
                </a:br>
                <a:r>
                  <a:rPr lang="en-GB" sz="2800" dirty="0"/>
                  <a:t> </a:t>
                </a:r>
                <a:br>
                  <a:rPr lang="en-GB" sz="2800" dirty="0"/>
                </a:br>
                <a:r>
                  <a:rPr lang="en-GB" sz="2800" dirty="0"/>
                  <a:t>tan⁡(𝐴+𝐵)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80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br>
                  <a:rPr lang="en-GB" sz="2800" dirty="0"/>
                </a:br>
                <a:r>
                  <a:rPr lang="en-GB" sz="2800" dirty="0"/>
                  <a:t> </a:t>
                </a:r>
                <a:br>
                  <a:rPr lang="en-GB" sz="2800" dirty="0"/>
                </a:br>
                <a:r>
                  <a:rPr lang="en-GB" sz="2800" dirty="0"/>
                  <a:t>𝑡𝑎𝑛⁡(𝐴−𝐵)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GB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𝑡𝑎𝑛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45" y="1484784"/>
                <a:ext cx="5400600" cy="5198346"/>
              </a:xfrm>
              <a:prstGeom prst="rect">
                <a:avLst/>
              </a:prstGeom>
              <a:blipFill>
                <a:blip r:embed="rId2"/>
                <a:stretch>
                  <a:fillRect t="-1284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AA40F4-D8DD-4097-BB6D-524E00016EC5}"/>
                  </a:ext>
                </a:extLst>
              </p:cNvPr>
              <p:cNvSpPr txBox="1"/>
              <p:nvPr/>
            </p:nvSpPr>
            <p:spPr>
              <a:xfrm>
                <a:off x="6264207" y="1499253"/>
                <a:ext cx="5448448" cy="441043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3200" b="1" dirty="0">
                    <a:solidFill>
                      <a:prstClr val="black"/>
                    </a:solidFill>
                  </a:rPr>
                  <a:t>Double Angle Formulae </a:t>
                </a:r>
              </a:p>
              <a:p>
                <a:pPr lvl="0" algn="ctr"/>
                <a:endParaRPr lang="en-GB" sz="2800" b="1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i="1" dirty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:br>
                  <a:rPr lang="en-GB" sz="2800" i="1" dirty="0">
                    <a:solidFill>
                      <a:schemeClr val="tx1"/>
                    </a:solidFill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 =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/>
                        </a:rPr>
                        <m:t>−1</m:t>
                      </m:r>
                    </m:oMath>
                    <m:oMath xmlns:m="http://schemas.openxmlformats.org/officeDocument/2006/math"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/>
                        </a:rPr>
                        <m:t>             =1−2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i="1" dirty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:br>
                  <a:rPr lang="en-GB" sz="2800" i="1" dirty="0">
                    <a:solidFill>
                      <a:schemeClr val="tx1"/>
                    </a:solidFill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AA40F4-D8DD-4097-BB6D-524E00016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207" y="1499253"/>
                <a:ext cx="5448448" cy="4410438"/>
              </a:xfrm>
              <a:prstGeom prst="rect">
                <a:avLst/>
              </a:prstGeom>
              <a:blipFill>
                <a:blip r:embed="rId3"/>
                <a:stretch>
                  <a:fillRect t="-151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63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36DF987-EC10-444E-9EFA-80572E42A193}"/>
                  </a:ext>
                </a:extLst>
              </p:cNvPr>
              <p:cNvSpPr txBox="1"/>
              <p:nvPr/>
            </p:nvSpPr>
            <p:spPr>
              <a:xfrm>
                <a:off x="569386" y="282373"/>
                <a:ext cx="11053228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4000" b="1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4000" b="1" dirty="0"/>
                  <a:t> </a:t>
                </a:r>
                <a:r>
                  <a:rPr lang="en-GB" sz="4000" dirty="0"/>
                  <a:t>for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36DF987-EC10-444E-9EFA-80572E42A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86" y="282373"/>
                <a:ext cx="11053228" cy="707886"/>
              </a:xfrm>
              <a:prstGeom prst="rect">
                <a:avLst/>
              </a:prstGeom>
              <a:blipFill>
                <a:blip r:embed="rId2"/>
                <a:stretch>
                  <a:fillRect t="-4286" b="-214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5658B2-9900-43CE-B991-A7C47F1051A5}"/>
                  </a:ext>
                </a:extLst>
              </p:cNvPr>
              <p:cNvSpPr txBox="1"/>
              <p:nvPr/>
            </p:nvSpPr>
            <p:spPr>
              <a:xfrm>
                <a:off x="2494935" y="6093296"/>
                <a:ext cx="76328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𝟏𝟎𝟗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𝟐𝟓𝟎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    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𝟑𝟎𝟎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5658B2-9900-43CE-B991-A7C47F105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35" y="6093296"/>
                <a:ext cx="763284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1CA0C12-6ACD-9D25-B017-6A9506A551E0}"/>
                  </a:ext>
                </a:extLst>
              </p:cNvPr>
              <p:cNvSpPr txBox="1"/>
              <p:nvPr/>
            </p:nvSpPr>
            <p:spPr>
              <a:xfrm>
                <a:off x="2490458" y="1234022"/>
                <a:ext cx="6984776" cy="7176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en-GB" sz="36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1CA0C12-6ACD-9D25-B017-6A9506A55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458" y="1234022"/>
                <a:ext cx="6984776" cy="717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75FBB3-C405-EE21-007D-0C57C2B47A5E}"/>
                  </a:ext>
                </a:extLst>
              </p:cNvPr>
              <p:cNvSpPr txBox="1"/>
              <p:nvPr/>
            </p:nvSpPr>
            <p:spPr>
              <a:xfrm>
                <a:off x="3210538" y="2170126"/>
                <a:ext cx="60950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−3−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75FBB3-C405-EE21-007D-0C57C2B47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538" y="2170126"/>
                <a:ext cx="609506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8EF6B5-F434-E61E-2CBE-F4A74D8B1B85}"/>
                  </a:ext>
                </a:extLst>
              </p:cNvPr>
              <p:cNvSpPr txBox="1"/>
              <p:nvPr/>
            </p:nvSpPr>
            <p:spPr>
              <a:xfrm>
                <a:off x="3570578" y="3072838"/>
                <a:ext cx="60950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8EF6B5-F434-E61E-2CBE-F4A74D8B1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578" y="3072838"/>
                <a:ext cx="609506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5236391-FED1-5778-EA94-6901624CB0E9}"/>
                  </a:ext>
                </a:extLst>
              </p:cNvPr>
              <p:cNvSpPr txBox="1"/>
              <p:nvPr/>
            </p:nvSpPr>
            <p:spPr>
              <a:xfrm>
                <a:off x="3043326" y="3975550"/>
                <a:ext cx="60950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5236391-FED1-5778-EA94-6901624CB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326" y="3975550"/>
                <a:ext cx="609506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9B659F7-1554-8E20-22BF-8D00E0D98DF5}"/>
                  </a:ext>
                </a:extLst>
              </p:cNvPr>
              <p:cNvSpPr txBox="1"/>
              <p:nvPr/>
            </p:nvSpPr>
            <p:spPr>
              <a:xfrm>
                <a:off x="3575720" y="4725144"/>
                <a:ext cx="6095064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9B659F7-1554-8E20-22BF-8D00E0D98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725144"/>
                <a:ext cx="6095064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588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  <p:bldP spid="17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A98370-A3E7-44DD-9501-7E52E3443E1F}"/>
                  </a:ext>
                </a:extLst>
              </p:cNvPr>
              <p:cNvSpPr/>
              <p:nvPr/>
            </p:nvSpPr>
            <p:spPr>
              <a:xfrm>
                <a:off x="263352" y="1033859"/>
                <a:ext cx="8374294" cy="677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a:rPr lang="en-GB" sz="34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340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en-US" sz="340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40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3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30°</m:t>
                              </m:r>
                            </m:e>
                          </m:func>
                        </m:e>
                      </m:func>
                      <m:r>
                        <a:rPr lang="en-US" sz="340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3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  <m:r>
                            <a:rPr lang="en-GB" sz="3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=8</m:t>
                      </m:r>
                      <m:rad>
                        <m:radPr>
                          <m:degHide m:val="on"/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400" dirty="0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A98370-A3E7-44DD-9501-7E52E3443E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33859"/>
                <a:ext cx="8374294" cy="6772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4D8A5DD-CEA6-4669-A2E6-18E02BD27814}"/>
                  </a:ext>
                </a:extLst>
              </p:cNvPr>
              <p:cNvSpPr/>
              <p:nvPr/>
            </p:nvSpPr>
            <p:spPr>
              <a:xfrm>
                <a:off x="1991544" y="2545686"/>
                <a:ext cx="6696744" cy="1189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  <m:f>
                            <m:fPr>
                              <m:ctrlPr>
                                <a:rPr lang="en-US" sz="3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3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+4</m:t>
                      </m:r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>
                        <m:fPr>
                          <m:ctrlPr>
                            <a:rPr lang="en-US" sz="3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400" i="1">
                          <a:latin typeface="Cambria Math" panose="02040503050406030204" pitchFamily="18" charset="0"/>
                        </a:rPr>
                        <m:t>=8</m:t>
                      </m:r>
                      <m:rad>
                        <m:radPr>
                          <m:degHide m:val="on"/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4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4D8A5DD-CEA6-4669-A2E6-18E02BD278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545686"/>
                <a:ext cx="6696744" cy="11896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26DC4EB-52FC-4BF5-B890-8BDD738EB5FB}"/>
                  </a:ext>
                </a:extLst>
              </p:cNvPr>
              <p:cNvSpPr/>
              <p:nvPr/>
            </p:nvSpPr>
            <p:spPr>
              <a:xfrm>
                <a:off x="2355294" y="3917313"/>
                <a:ext cx="6453702" cy="677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=8</m:t>
                      </m:r>
                      <m:rad>
                        <m:radPr>
                          <m:degHide m:val="on"/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4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26DC4EB-52FC-4BF5-B890-8BDD738EB5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294" y="3917313"/>
                <a:ext cx="6453702" cy="677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26C297F-895E-4314-96C1-AC3DE069CC8D}"/>
                  </a:ext>
                </a:extLst>
              </p:cNvPr>
              <p:cNvSpPr/>
              <p:nvPr/>
            </p:nvSpPr>
            <p:spPr>
              <a:xfrm>
                <a:off x="4151784" y="4756900"/>
                <a:ext cx="5540329" cy="677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=(8</m:t>
                      </m:r>
                      <m:rad>
                        <m:radPr>
                          <m:degHide m:val="on"/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−2)</m:t>
                          </m:r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400" dirty="0"/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26C297F-895E-4314-96C1-AC3DE069CC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4756900"/>
                <a:ext cx="5540329" cy="6772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6B87016-6CC2-4AFA-B6F3-184179D8A79B}"/>
                  </a:ext>
                </a:extLst>
              </p:cNvPr>
              <p:cNvSpPr/>
              <p:nvPr/>
            </p:nvSpPr>
            <p:spPr>
              <a:xfrm>
                <a:off x="4799856" y="5450502"/>
                <a:ext cx="3748090" cy="1290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GB" sz="3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3400" dirty="0"/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6B87016-6CC2-4AFA-B6F3-184179D8A7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5450502"/>
                <a:ext cx="3748090" cy="12908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61DA25-3F3D-4E74-932B-12AF0A2DC492}"/>
                  </a:ext>
                </a:extLst>
              </p:cNvPr>
              <p:cNvSpPr/>
              <p:nvPr/>
            </p:nvSpPr>
            <p:spPr>
              <a:xfrm>
                <a:off x="8547946" y="5877272"/>
                <a:ext cx="35799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61DA25-3F3D-4E74-932B-12AF0A2DC4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7946" y="5877272"/>
                <a:ext cx="357990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8B9290-E163-EDE5-C7DB-01B3C8495B52}"/>
                  </a:ext>
                </a:extLst>
              </p:cNvPr>
              <p:cNvSpPr txBox="1"/>
              <p:nvPr/>
            </p:nvSpPr>
            <p:spPr>
              <a:xfrm>
                <a:off x="695400" y="199746"/>
                <a:ext cx="10513168" cy="7003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Solve </a:t>
                </a:r>
                <a14:m>
                  <m:oMath xmlns:m="http://schemas.openxmlformats.org/officeDocument/2006/math"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𝟒</m:t>
                    </m:r>
                    <m:func>
                      <m:func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3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°)=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𝐬𝐢𝐧</m:t>
                    </m:r>
                    <m:r>
                      <a:rPr lang="en-GB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sz="3600" b="1" dirty="0"/>
                  <a:t> </a:t>
                </a:r>
                <a:r>
                  <a:rPr lang="en-GB" sz="3600" dirty="0"/>
                  <a:t>for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B8B9290-E163-EDE5-C7DB-01B3C8495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99746"/>
                <a:ext cx="10513168" cy="700385"/>
              </a:xfrm>
              <a:prstGeom prst="rect">
                <a:avLst/>
              </a:prstGeom>
              <a:blipFill>
                <a:blip r:embed="rId8"/>
                <a:stretch>
                  <a:fillRect b="-1870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782C425-67AC-3D83-FA1A-82BA95BBBA0B}"/>
                  </a:ext>
                </a:extLst>
              </p:cNvPr>
              <p:cNvSpPr/>
              <p:nvPr/>
            </p:nvSpPr>
            <p:spPr>
              <a:xfrm>
                <a:off x="286660" y="1844824"/>
                <a:ext cx="8545644" cy="677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4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en-US" sz="3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3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30°</m:t>
                              </m:r>
                            </m:e>
                          </m:func>
                        </m:e>
                      </m:func>
                      <m:r>
                        <a:rPr lang="en-US" sz="3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3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m:rPr>
                              <m:sty m:val="p"/>
                            </m:rPr>
                            <a:rPr lang="en-US" sz="3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US" sz="3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  <m:r>
                        <a:rPr lang="en-US" sz="3400" i="1">
                          <a:latin typeface="Cambria Math" panose="02040503050406030204" pitchFamily="18" charset="0"/>
                        </a:rPr>
                        <m:t>=8</m:t>
                      </m:r>
                      <m:rad>
                        <m:radPr>
                          <m:degHide m:val="on"/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func>
                        <m:func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4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782C425-67AC-3D83-FA1A-82BA95BBBA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60" y="1844824"/>
                <a:ext cx="8545644" cy="6772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568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494CB498-1820-4021-A914-2D1DF1303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5" t="43052" b="1476"/>
          <a:stretch/>
        </p:blipFill>
        <p:spPr bwMode="auto">
          <a:xfrm>
            <a:off x="1991543" y="227138"/>
            <a:ext cx="8133551" cy="251171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287688" y="2996952"/>
                <a:ext cx="54377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1−2 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996952"/>
                <a:ext cx="543777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3747749" y="4102943"/>
                <a:ext cx="492602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−2 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7749" y="4102943"/>
                <a:ext cx="492602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890664" y="5229201"/>
                <a:ext cx="45429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2 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664" y="5229201"/>
                <a:ext cx="454291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474840" y="6037063"/>
            <a:ext cx="1296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GB" sz="4400" b="1" dirty="0"/>
              <a:t>=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70E792-596C-5515-E354-F6FD7C6E38E4}"/>
              </a:ext>
            </a:extLst>
          </p:cNvPr>
          <p:cNvSpPr txBox="1"/>
          <p:nvPr/>
        </p:nvSpPr>
        <p:spPr>
          <a:xfrm>
            <a:off x="1919536" y="2935397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93916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312259" y="3068960"/>
                <a:ext cx="41052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2 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259" y="3068960"/>
                <a:ext cx="410522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880211" y="3940624"/>
                <a:ext cx="459914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2 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−1)=0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211" y="3940624"/>
                <a:ext cx="459914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864279" y="4827120"/>
                <a:ext cx="208012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279" y="4827120"/>
                <a:ext cx="208012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396675" y="4802978"/>
                <a:ext cx="2020810" cy="7384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675" y="4802978"/>
                <a:ext cx="2020810" cy="7384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948328" y="5949280"/>
                <a:ext cx="467147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𝟏𝟖𝟎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28" y="5949280"/>
                <a:ext cx="467147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DA5A6E2-1B61-0150-D47F-3ECB4E08CCF2}"/>
              </a:ext>
            </a:extLst>
          </p:cNvPr>
          <p:cNvSpPr txBox="1"/>
          <p:nvPr/>
        </p:nvSpPr>
        <p:spPr>
          <a:xfrm>
            <a:off x="2004112" y="2902525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5B25C65-3350-0F51-5E10-28EA0B149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5" t="43052" b="1476"/>
          <a:stretch/>
        </p:blipFill>
        <p:spPr bwMode="auto">
          <a:xfrm>
            <a:off x="1991543" y="227138"/>
            <a:ext cx="8133551" cy="251171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05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CCEB36-8B61-1952-B445-7E6FBA1F2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2" b="58750"/>
          <a:stretch/>
        </p:blipFill>
        <p:spPr>
          <a:xfrm>
            <a:off x="1271464" y="176367"/>
            <a:ext cx="8976576" cy="19950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D0163F3-35CC-A6B7-7378-3A7B6CAC1A0F}"/>
                  </a:ext>
                </a:extLst>
              </p:cNvPr>
              <p:cNvSpPr/>
              <p:nvPr/>
            </p:nvSpPr>
            <p:spPr>
              <a:xfrm>
                <a:off x="407368" y="2450544"/>
                <a:ext cx="5544616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l-GR" sz="280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sz="28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b="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l-GR" sz="280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sz="28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D0163F3-35CC-A6B7-7378-3A7B6CAC1A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450544"/>
                <a:ext cx="5544616" cy="9823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A597B64-1699-86AF-E235-6178DF7D9490}"/>
                  </a:ext>
                </a:extLst>
              </p:cNvPr>
              <p:cNvSpPr/>
              <p:nvPr/>
            </p:nvSpPr>
            <p:spPr>
              <a:xfrm>
                <a:off x="1271464" y="3674831"/>
                <a:ext cx="4680520" cy="1079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A597B64-1699-86AF-E235-6178DF7D94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674831"/>
                <a:ext cx="4680520" cy="1079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A31FACA-111A-35E9-0D93-063FC91C2E30}"/>
                  </a:ext>
                </a:extLst>
              </p:cNvPr>
              <p:cNvSpPr/>
              <p:nvPr/>
            </p:nvSpPr>
            <p:spPr>
              <a:xfrm>
                <a:off x="983432" y="5126327"/>
                <a:ext cx="4680520" cy="1079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A31FACA-111A-35E9-0D93-063FC91C2E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126327"/>
                <a:ext cx="4680520" cy="1079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51093D6-4852-184F-CB8C-A59DDF07923C}"/>
                  </a:ext>
                </a:extLst>
              </p:cNvPr>
              <p:cNvSpPr/>
              <p:nvPr/>
            </p:nvSpPr>
            <p:spPr>
              <a:xfrm>
                <a:off x="6565243" y="2303820"/>
                <a:ext cx="4427301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func>
                        <m:func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51093D6-4852-184F-CB8C-A59DDF0792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243" y="2303820"/>
                <a:ext cx="4427301" cy="9823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666FF67-974A-4951-7AC0-E891B3F227F0}"/>
                  </a:ext>
                </a:extLst>
              </p:cNvPr>
              <p:cNvSpPr/>
              <p:nvPr/>
            </p:nvSpPr>
            <p:spPr>
              <a:xfrm>
                <a:off x="6384032" y="3429000"/>
                <a:ext cx="4608512" cy="9987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func>
                        <m:func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666FF67-974A-4951-7AC0-E891B3F22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3429000"/>
                <a:ext cx="4608512" cy="9987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9E075B9-9FD1-21E8-841B-BDA396E3C05D}"/>
                  </a:ext>
                </a:extLst>
              </p:cNvPr>
              <p:cNvSpPr/>
              <p:nvPr/>
            </p:nvSpPr>
            <p:spPr>
              <a:xfrm>
                <a:off x="8237774" y="4553187"/>
                <a:ext cx="2736304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9E075B9-9FD1-21E8-841B-BDA396E3C0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774" y="4553187"/>
                <a:ext cx="2736304" cy="9823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F55173A-9728-513F-87EB-0DB18C9CE2FA}"/>
                  </a:ext>
                </a:extLst>
              </p:cNvPr>
              <p:cNvSpPr/>
              <p:nvPr/>
            </p:nvSpPr>
            <p:spPr>
              <a:xfrm>
                <a:off x="7032104" y="5635519"/>
                <a:ext cx="2026070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F55173A-9728-513F-87EB-0DB18C9CE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635519"/>
                <a:ext cx="2026070" cy="9823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6DC6D-0E2E-9AB8-A724-CC8258740494}"/>
                  </a:ext>
                </a:extLst>
              </p:cNvPr>
              <p:cNvSpPr txBox="1"/>
              <p:nvPr/>
            </p:nvSpPr>
            <p:spPr>
              <a:xfrm>
                <a:off x="9336360" y="5619697"/>
                <a:ext cx="2145209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l-GR" sz="2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num>
                        <m:den>
                          <m:r>
                            <a:rPr lang="en-GB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m:rPr>
                              <m:nor/>
                            </m:rPr>
                            <a:rPr lang="el-GR" sz="2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num>
                        <m:den>
                          <m:r>
                            <a:rPr lang="en-GB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6DC6D-0E2E-9AB8-A724-CC8258740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5619697"/>
                <a:ext cx="2145209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215E94-5FD9-D355-B400-2EAAC19E2456}"/>
              </a:ext>
            </a:extLst>
          </p:cNvPr>
          <p:cNvCxnSpPr/>
          <p:nvPr/>
        </p:nvCxnSpPr>
        <p:spPr>
          <a:xfrm>
            <a:off x="6168008" y="2492896"/>
            <a:ext cx="0" cy="40257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59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45276</TotalTime>
  <Words>450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1057</cp:revision>
  <dcterms:created xsi:type="dcterms:W3CDTF">2013-02-28T07:36:55Z</dcterms:created>
  <dcterms:modified xsi:type="dcterms:W3CDTF">2023-07-16T14:19:37Z</dcterms:modified>
</cp:coreProperties>
</file>