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9" r:id="rId3"/>
    <p:sldId id="257" r:id="rId4"/>
    <p:sldId id="263" r:id="rId5"/>
    <p:sldId id="264" r:id="rId6"/>
    <p:sldId id="265" r:id="rId7"/>
    <p:sldId id="266" r:id="rId8"/>
    <p:sldId id="267" r:id="rId9"/>
    <p:sldId id="259" r:id="rId10"/>
    <p:sldId id="268" r:id="rId11"/>
    <p:sldId id="26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07F4B1-167B-4F4C-845B-D7A8AFBC68D4}" v="11" dt="2026-02-23T05:06:44.5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0" autoAdjust="0"/>
    <p:restoredTop sz="94660"/>
  </p:normalViewPr>
  <p:slideViewPr>
    <p:cSldViewPr snapToGrid="0">
      <p:cViewPr varScale="1">
        <p:scale>
          <a:sx n="78" d="100"/>
          <a:sy n="78" d="100"/>
        </p:scale>
        <p:origin x="72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modSld">
      <pc:chgData name="Stewart Gale" userId="3647ddd2-6040-41ae-a96d-232c23482af8" providerId="ADAL" clId="{163176A0-02FC-47D8-8D6B-77EA423298B5}" dt="2026-02-23T05:06:44.531" v="13" actId="20577"/>
      <pc:docMkLst>
        <pc:docMk/>
      </pc:docMkLst>
      <pc:sldChg chg="modSp mod">
        <pc:chgData name="Stewart Gale" userId="3647ddd2-6040-41ae-a96d-232c23482af8" providerId="ADAL" clId="{163176A0-02FC-47D8-8D6B-77EA423298B5}" dt="2026-02-23T05:06:44.531" v="13" actId="20577"/>
        <pc:sldMkLst>
          <pc:docMk/>
          <pc:sldMk cId="1533900290" sldId="259"/>
        </pc:sldMkLst>
        <pc:spChg chg="mod">
          <ac:chgData name="Stewart Gale" userId="3647ddd2-6040-41ae-a96d-232c23482af8" providerId="ADAL" clId="{163176A0-02FC-47D8-8D6B-77EA423298B5}" dt="2026-02-23T05:06:39.579" v="11" actId="20577"/>
          <ac:spMkLst>
            <pc:docMk/>
            <pc:sldMk cId="1533900290" sldId="259"/>
            <ac:spMk id="12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2-23T05:06:31.457" v="3" actId="20577"/>
          <ac:spMkLst>
            <pc:docMk/>
            <pc:sldMk cId="1533900290" sldId="259"/>
            <ac:spMk id="14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2-23T05:06:44.531" v="13" actId="20577"/>
          <ac:spMkLst>
            <pc:docMk/>
            <pc:sldMk cId="1533900290" sldId="259"/>
            <ac:spMk id="18" creationId="{00000000-0000-0000-0000-000000000000}"/>
          </ac:spMkLst>
        </pc:spChg>
      </pc:sldChg>
      <pc:sldChg chg="modAnim">
        <pc:chgData name="Stewart Gale" userId="3647ddd2-6040-41ae-a96d-232c23482af8" providerId="ADAL" clId="{163176A0-02FC-47D8-8D6B-77EA423298B5}" dt="2026-02-23T05:05:06.327" v="0"/>
        <pc:sldMkLst>
          <pc:docMk/>
          <pc:sldMk cId="2922477982" sldId="26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387D8-9FA4-4888-AF37-4EAAA80998E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73-7FF6-4C6D-8528-1D4B31D714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720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387D8-9FA4-4888-AF37-4EAAA80998E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73-7FF6-4C6D-8528-1D4B31D714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91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387D8-9FA4-4888-AF37-4EAAA80998E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73-7FF6-4C6D-8528-1D4B31D714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414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387D8-9FA4-4888-AF37-4EAAA80998E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73-7FF6-4C6D-8528-1D4B31D714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919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387D8-9FA4-4888-AF37-4EAAA80998E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73-7FF6-4C6D-8528-1D4B31D714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500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387D8-9FA4-4888-AF37-4EAAA80998E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73-7FF6-4C6D-8528-1D4B31D714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991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387D8-9FA4-4888-AF37-4EAAA80998E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73-7FF6-4C6D-8528-1D4B31D714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977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387D8-9FA4-4888-AF37-4EAAA80998E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73-7FF6-4C6D-8528-1D4B31D714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265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387D8-9FA4-4888-AF37-4EAAA80998E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73-7FF6-4C6D-8528-1D4B31D714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833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387D8-9FA4-4888-AF37-4EAAA80998E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73-7FF6-4C6D-8528-1D4B31D714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876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387D8-9FA4-4888-AF37-4EAAA80998E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73-7FF6-4C6D-8528-1D4B31D714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587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387D8-9FA4-4888-AF37-4EAAA80998E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FC173-7FF6-4C6D-8528-1D4B31D714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85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08956" y="1089453"/>
            <a:ext cx="10238013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u="sng" dirty="0"/>
              <a:t>LO: Angles </a:t>
            </a:r>
          </a:p>
          <a:p>
            <a:pPr algn="ctr"/>
            <a:r>
              <a:rPr lang="en-GB" sz="13800" b="1" u="sng" dirty="0"/>
              <a:t>in a Triangle</a:t>
            </a:r>
          </a:p>
        </p:txBody>
      </p:sp>
    </p:spTree>
    <p:extLst>
      <p:ext uri="{BB962C8B-B14F-4D97-AF65-F5344CB8AC3E}">
        <p14:creationId xmlns:p14="http://schemas.microsoft.com/office/powerpoint/2010/main" val="1202201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259" y="1569499"/>
            <a:ext cx="9614225" cy="5090601"/>
          </a:xfrm>
          <a:prstGeom prst="rect">
            <a:avLst/>
          </a:prstGeom>
        </p:spPr>
      </p:pic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7306736" y="5272262"/>
            <a:ext cx="12208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800" dirty="0">
                <a:solidFill>
                  <a:srgbClr val="7030A0"/>
                </a:solidFill>
              </a:rPr>
              <a:t>34˚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5624839" y="1528386"/>
            <a:ext cx="609055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800" b="1" dirty="0">
                <a:solidFill>
                  <a:srgbClr val="7030A0"/>
                </a:solidFill>
              </a:rPr>
              <a:t>360 – 326˚ = 34˚</a:t>
            </a:r>
          </a:p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7030A0"/>
                </a:solidFill>
              </a:rPr>
              <a:t> </a:t>
            </a:r>
            <a:r>
              <a:rPr lang="en-US" sz="4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800" b="1" dirty="0">
                <a:solidFill>
                  <a:srgbClr val="7030A0"/>
                </a:solidFill>
              </a:rPr>
              <a:t> = 180 – 82 – 34 = 64˚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3658" y="156985"/>
            <a:ext cx="115170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size of angle </a:t>
            </a:r>
            <a:r>
              <a:rPr lang="en-GB" sz="6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2101173" y="1677385"/>
            <a:ext cx="60785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168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454" y="1035492"/>
            <a:ext cx="8002332" cy="5758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2272" y="43930"/>
            <a:ext cx="117946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5400" dirty="0"/>
              <a:t>Calculate angles </a:t>
            </a:r>
            <a:r>
              <a:rPr lang="en-GB" altLang="en-US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altLang="en-US" sz="5400" dirty="0"/>
              <a:t> and </a:t>
            </a:r>
            <a:r>
              <a:rPr lang="en-GB" altLang="en-US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altLang="en-US" sz="5400" dirty="0"/>
              <a:t> of the rectangle.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599198" y="4078616"/>
            <a:ext cx="14220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800" dirty="0">
                <a:solidFill>
                  <a:srgbClr val="FF00FF"/>
                </a:solidFill>
                <a:latin typeface="Times New Roman" pitchFamily="18" charset="0"/>
              </a:rPr>
              <a:t>124</a:t>
            </a:r>
            <a:r>
              <a:rPr lang="en-US" sz="4800" i="1" dirty="0">
                <a:solidFill>
                  <a:srgbClr val="FF00FF"/>
                </a:solidFill>
                <a:latin typeface="Times New Roman" pitchFamily="18" charset="0"/>
              </a:rPr>
              <a:t>˚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579898" y="5809445"/>
            <a:ext cx="12208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800" b="1" dirty="0">
                <a:solidFill>
                  <a:srgbClr val="FF00FF"/>
                </a:solidFill>
                <a:latin typeface="Times New Roman" pitchFamily="18" charset="0"/>
              </a:rPr>
              <a:t>28</a:t>
            </a:r>
            <a:r>
              <a:rPr lang="en-US" sz="4800" b="1" i="1" dirty="0">
                <a:solidFill>
                  <a:srgbClr val="FF00FF"/>
                </a:solidFill>
                <a:latin typeface="Times New Roman" pitchFamily="18" charset="0"/>
              </a:rPr>
              <a:t>˚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8440369" y="5838733"/>
            <a:ext cx="12208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800" dirty="0">
                <a:solidFill>
                  <a:srgbClr val="FF00FF"/>
                </a:solidFill>
                <a:latin typeface="Times New Roman" pitchFamily="18" charset="0"/>
              </a:rPr>
              <a:t>28</a:t>
            </a:r>
            <a:r>
              <a:rPr lang="en-US" sz="4800" i="1" dirty="0">
                <a:solidFill>
                  <a:srgbClr val="FF00FF"/>
                </a:solidFill>
                <a:latin typeface="Times New Roman" pitchFamily="18" charset="0"/>
              </a:rPr>
              <a:t>˚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02212" y="5037284"/>
            <a:ext cx="12208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800" b="1" dirty="0">
                <a:solidFill>
                  <a:srgbClr val="FF00FF"/>
                </a:solidFill>
                <a:latin typeface="Times New Roman" pitchFamily="18" charset="0"/>
              </a:rPr>
              <a:t>62</a:t>
            </a:r>
            <a:r>
              <a:rPr lang="en-US" sz="4800" b="1" i="1" dirty="0">
                <a:solidFill>
                  <a:srgbClr val="FF00FF"/>
                </a:solidFill>
                <a:latin typeface="Times New Roman" pitchFamily="18" charset="0"/>
              </a:rPr>
              <a:t>˚</a:t>
            </a:r>
          </a:p>
        </p:txBody>
      </p:sp>
    </p:spTree>
    <p:extLst>
      <p:ext uri="{BB962C8B-B14F-4D97-AF65-F5344CB8AC3E}">
        <p14:creationId xmlns:p14="http://schemas.microsoft.com/office/powerpoint/2010/main" val="669723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29985" t="29369" r="25262" b="46599"/>
          <a:stretch/>
        </p:blipFill>
        <p:spPr>
          <a:xfrm>
            <a:off x="3191710" y="3735702"/>
            <a:ext cx="4656374" cy="166692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57287" y="194111"/>
            <a:ext cx="112611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do the diagrams show?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32148" t="41066" r="27686" b="31648"/>
          <a:stretch/>
        </p:blipFill>
        <p:spPr>
          <a:xfrm>
            <a:off x="1219201" y="1681241"/>
            <a:ext cx="3824494" cy="173201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33140" y="5648226"/>
            <a:ext cx="110574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Angles in a triangle add up to 180˚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/>
          <a:srcRect l="32633" t="41584" r="27116" b="32100"/>
          <a:stretch/>
        </p:blipFill>
        <p:spPr>
          <a:xfrm>
            <a:off x="7044710" y="1744224"/>
            <a:ext cx="3824494" cy="1666926"/>
          </a:xfrm>
          <a:prstGeom prst="rect">
            <a:avLst/>
          </a:prstGeom>
        </p:spPr>
      </p:pic>
      <p:sp>
        <p:nvSpPr>
          <p:cNvPr id="2" name="Arc 1"/>
          <p:cNvSpPr/>
          <p:nvPr/>
        </p:nvSpPr>
        <p:spPr>
          <a:xfrm rot="191045">
            <a:off x="4869171" y="2275492"/>
            <a:ext cx="2585357" cy="473528"/>
          </a:xfrm>
          <a:prstGeom prst="arc">
            <a:avLst>
              <a:gd name="adj1" fmla="val 10959889"/>
              <a:gd name="adj2" fmla="val 20926532"/>
            </a:avLst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c 16"/>
          <p:cNvSpPr/>
          <p:nvPr/>
        </p:nvSpPr>
        <p:spPr>
          <a:xfrm rot="9100653">
            <a:off x="6828600" y="3865235"/>
            <a:ext cx="2585357" cy="473528"/>
          </a:xfrm>
          <a:prstGeom prst="arc">
            <a:avLst>
              <a:gd name="adj1" fmla="val 10959889"/>
              <a:gd name="adj2" fmla="val 20926532"/>
            </a:avLst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3135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483" y="1208187"/>
            <a:ext cx="5624445" cy="42566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6800" y="174171"/>
            <a:ext cx="97046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What is the name of this triangle?</a:t>
            </a:r>
          </a:p>
        </p:txBody>
      </p:sp>
      <p:sp>
        <p:nvSpPr>
          <p:cNvPr id="5" name="Rectangle 4"/>
          <p:cNvSpPr/>
          <p:nvPr/>
        </p:nvSpPr>
        <p:spPr>
          <a:xfrm>
            <a:off x="2353437" y="5575553"/>
            <a:ext cx="692253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>
              <a:defRPr/>
            </a:pPr>
            <a:r>
              <a:rPr lang="en-US" sz="6600" b="1" dirty="0">
                <a:solidFill>
                  <a:prstClr val="black"/>
                </a:solidFill>
              </a:rPr>
              <a:t>Equilateral Triangle</a:t>
            </a:r>
            <a:endParaRPr lang="en-GB" sz="6600" b="1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63640" y="1654628"/>
            <a:ext cx="7021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53270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183" y="2198787"/>
            <a:ext cx="5624445" cy="42566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6800" y="174171"/>
            <a:ext cx="97046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2 properties do you know about this triangle?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42956" y="2133600"/>
            <a:ext cx="4729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All sides are </a:t>
            </a:r>
          </a:p>
          <a:p>
            <a:pPr algn="ctr"/>
            <a:r>
              <a:rPr lang="en-GB" sz="4800" b="1" dirty="0"/>
              <a:t>the same length.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78484" y="4147143"/>
            <a:ext cx="39134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All angles are </a:t>
            </a:r>
          </a:p>
          <a:p>
            <a:pPr algn="ctr"/>
            <a:r>
              <a:rPr lang="en-GB" sz="4800" b="1" dirty="0"/>
              <a:t>the same size.</a:t>
            </a:r>
          </a:p>
          <a:p>
            <a:pPr algn="ctr"/>
            <a:r>
              <a:rPr lang="en-GB" sz="4800" b="1" dirty="0"/>
              <a:t>60˚</a:t>
            </a:r>
          </a:p>
        </p:txBody>
      </p:sp>
    </p:spTree>
    <p:extLst>
      <p:ext uri="{BB962C8B-B14F-4D97-AF65-F5344CB8AC3E}">
        <p14:creationId xmlns:p14="http://schemas.microsoft.com/office/powerpoint/2010/main" val="57060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66800" y="174171"/>
            <a:ext cx="97046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What is the name of this triangle?</a:t>
            </a:r>
          </a:p>
        </p:txBody>
      </p:sp>
      <p:sp>
        <p:nvSpPr>
          <p:cNvPr id="5" name="Rectangle 4"/>
          <p:cNvSpPr/>
          <p:nvPr/>
        </p:nvSpPr>
        <p:spPr>
          <a:xfrm>
            <a:off x="2675130" y="5575553"/>
            <a:ext cx="627915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>
              <a:defRPr/>
            </a:pPr>
            <a:r>
              <a:rPr lang="en-US" sz="6600" b="1" dirty="0">
                <a:solidFill>
                  <a:prstClr val="black"/>
                </a:solidFill>
              </a:rPr>
              <a:t>Isosceles Triangle</a:t>
            </a:r>
            <a:endParaRPr lang="en-GB" sz="6600" b="1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0933" y="1216680"/>
            <a:ext cx="5127544" cy="416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15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66800" y="174171"/>
            <a:ext cx="97046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2 properties do you know about this triangle?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59927" y="2133600"/>
            <a:ext cx="4729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Two sides are </a:t>
            </a:r>
          </a:p>
          <a:p>
            <a:pPr algn="ctr"/>
            <a:r>
              <a:rPr lang="en-GB" sz="4800" b="1" dirty="0"/>
              <a:t>the same length.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92685" y="4473714"/>
            <a:ext cx="4414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Two angles are </a:t>
            </a:r>
          </a:p>
          <a:p>
            <a:pPr algn="ctr"/>
            <a:r>
              <a:rPr lang="en-GB" sz="4800" b="1" dirty="0"/>
              <a:t>the same size.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282" y="2133600"/>
            <a:ext cx="5127180" cy="415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17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668" y="636815"/>
            <a:ext cx="5127180" cy="4157832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394885" y="3680824"/>
            <a:ext cx="122087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6000" b="1" dirty="0">
                <a:latin typeface="Times New Roman" pitchFamily="18" charset="0"/>
              </a:rPr>
              <a:t>50˚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186487" y="3738716"/>
            <a:ext cx="122087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60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1752436" y="5006995"/>
            <a:ext cx="284376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6000" i="1" dirty="0">
                <a:latin typeface="Times New Roman" pitchFamily="18" charset="0"/>
              </a:rPr>
              <a:t>x</a:t>
            </a:r>
            <a:r>
              <a:rPr lang="en-US" sz="6000" dirty="0">
                <a:latin typeface="Times New Roman" pitchFamily="18" charset="0"/>
              </a:rPr>
              <a:t> = </a:t>
            </a:r>
            <a:r>
              <a:rPr lang="en-US" sz="6000" b="1" dirty="0">
                <a:latin typeface="Times New Roman" pitchFamily="18" charset="0"/>
              </a:rPr>
              <a:t>50˚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0077" y="596547"/>
            <a:ext cx="5127180" cy="4157832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8703230" y="1202156"/>
            <a:ext cx="122087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6000" b="1" dirty="0">
                <a:latin typeface="Times New Roman" pitchFamily="18" charset="0"/>
              </a:rPr>
              <a:t>50˚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0190896" y="3698448"/>
            <a:ext cx="122087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60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297385" y="5006995"/>
            <a:ext cx="567145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6000" i="1" dirty="0">
                <a:latin typeface="Times New Roman" pitchFamily="18" charset="0"/>
              </a:rPr>
              <a:t>x</a:t>
            </a:r>
            <a:r>
              <a:rPr lang="en-US" sz="6000" dirty="0">
                <a:latin typeface="Times New Roman" pitchFamily="18" charset="0"/>
              </a:rPr>
              <a:t> = (</a:t>
            </a:r>
            <a:r>
              <a:rPr lang="en-US" sz="6000" dirty="0"/>
              <a:t>180 – 50) ÷ 2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6117607" y="5894181"/>
            <a:ext cx="284376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6000" i="1" dirty="0">
                <a:latin typeface="Times New Roman" pitchFamily="18" charset="0"/>
              </a:rPr>
              <a:t>x</a:t>
            </a:r>
            <a:r>
              <a:rPr lang="en-US" sz="6000" dirty="0">
                <a:latin typeface="Times New Roman" pitchFamily="18" charset="0"/>
              </a:rPr>
              <a:t> = </a:t>
            </a:r>
            <a:r>
              <a:rPr lang="en-US" sz="6000" b="1" dirty="0">
                <a:latin typeface="Times New Roman" pitchFamily="18" charset="0"/>
              </a:rPr>
              <a:t>65˚</a:t>
            </a:r>
          </a:p>
        </p:txBody>
      </p:sp>
    </p:spTree>
    <p:extLst>
      <p:ext uri="{BB962C8B-B14F-4D97-AF65-F5344CB8AC3E}">
        <p14:creationId xmlns:p14="http://schemas.microsoft.com/office/powerpoint/2010/main" val="186100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6"/>
          <p:cNvSpPr>
            <a:spLocks noChangeArrowheads="1"/>
          </p:cNvSpPr>
          <p:nvPr/>
        </p:nvSpPr>
        <p:spPr bwMode="auto">
          <a:xfrm rot="7372714">
            <a:off x="2819149" y="2650508"/>
            <a:ext cx="4833469" cy="3827793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65B2FF"/>
              </a:gs>
              <a:gs pos="100000">
                <a:srgbClr val="9FCFFF"/>
              </a:gs>
            </a:gsLst>
            <a:lin ang="18900000" scaled="1"/>
          </a:gra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3423556" y="3378372"/>
            <a:ext cx="408214" cy="266190"/>
          </a:xfrm>
          <a:prstGeom prst="straightConnector1">
            <a:avLst/>
          </a:prstGeom>
          <a:ln w="762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4746169" y="5312678"/>
            <a:ext cx="10887" cy="459879"/>
          </a:xfrm>
          <a:prstGeom prst="straightConnector1">
            <a:avLst/>
          </a:prstGeom>
          <a:ln w="762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2570790" y="4699482"/>
            <a:ext cx="126892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6000" b="1" dirty="0">
                <a:latin typeface="Times New Roman" pitchFamily="18" charset="0"/>
              </a:rPr>
              <a:t>70˚</a:t>
            </a: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5663508" y="4655938"/>
            <a:ext cx="122087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6910297" y="3848099"/>
            <a:ext cx="284376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6000" i="1" dirty="0">
                <a:latin typeface="Times New Roman" pitchFamily="18" charset="0"/>
              </a:rPr>
              <a:t>x</a:t>
            </a:r>
            <a:r>
              <a:rPr lang="en-US" sz="6000" dirty="0">
                <a:latin typeface="Times New Roman" pitchFamily="18" charset="0"/>
              </a:rPr>
              <a:t> </a:t>
            </a:r>
            <a:r>
              <a:rPr lang="en-US" sz="6000" dirty="0"/>
              <a:t>= </a:t>
            </a:r>
            <a:r>
              <a:rPr lang="en-US" sz="6000" b="1" dirty="0"/>
              <a:t>55˚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3658" y="156985"/>
            <a:ext cx="115170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size of angle 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?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802738" y="2203754"/>
            <a:ext cx="455022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6000" i="1" dirty="0">
                <a:latin typeface="Times New Roman" pitchFamily="18" charset="0"/>
              </a:rPr>
              <a:t>x</a:t>
            </a:r>
            <a:r>
              <a:rPr lang="en-US" sz="6000" dirty="0">
                <a:latin typeface="Times New Roman" pitchFamily="18" charset="0"/>
              </a:rPr>
              <a:t> </a:t>
            </a:r>
            <a:r>
              <a:rPr lang="en-US" sz="6000" dirty="0"/>
              <a:t>= </a:t>
            </a:r>
            <a:r>
              <a:rPr lang="en-US" sz="6000" b="1" dirty="0"/>
              <a:t>110˚ ÷ 2 </a:t>
            </a:r>
          </a:p>
        </p:txBody>
      </p:sp>
    </p:spTree>
    <p:extLst>
      <p:ext uri="{BB962C8B-B14F-4D97-AF65-F5344CB8AC3E}">
        <p14:creationId xmlns:p14="http://schemas.microsoft.com/office/powerpoint/2010/main" val="292247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934" y="1105572"/>
            <a:ext cx="8702051" cy="5333199"/>
          </a:xfrm>
          <a:prstGeom prst="rect">
            <a:avLst/>
          </a:prstGeom>
        </p:spPr>
      </p:pic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5755522" y="5163406"/>
            <a:ext cx="14369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800" dirty="0">
                <a:solidFill>
                  <a:srgbClr val="FF0000"/>
                </a:solidFill>
              </a:rPr>
              <a:t>100˚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8530607" y="5482697"/>
            <a:ext cx="12208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800" dirty="0">
                <a:solidFill>
                  <a:srgbClr val="FF0000"/>
                </a:solidFill>
              </a:rPr>
              <a:t>31˚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810000" y="5067199"/>
            <a:ext cx="16932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800" dirty="0">
                <a:solidFill>
                  <a:srgbClr val="FF0000"/>
                </a:solidFill>
              </a:rPr>
              <a:t>80˚</a:t>
            </a: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7690757" y="2704425"/>
            <a:ext cx="222612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= </a:t>
            </a:r>
            <a:r>
              <a:rPr lang="en-US" sz="4800" b="1" dirty="0">
                <a:solidFill>
                  <a:srgbClr val="FF0000"/>
                </a:solidFill>
              </a:rPr>
              <a:t>49˚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3658" y="156985"/>
            <a:ext cx="115170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size of angle </a:t>
            </a:r>
            <a:r>
              <a:rPr lang="en-GB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4292299" y="1606034"/>
            <a:ext cx="4122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900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201</Words>
  <Application>Microsoft Office PowerPoint</Application>
  <PresentationFormat>Widescreen</PresentationFormat>
  <Paragraphs>48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20</cp:revision>
  <dcterms:created xsi:type="dcterms:W3CDTF">2017-12-10T10:24:58Z</dcterms:created>
  <dcterms:modified xsi:type="dcterms:W3CDTF">2026-02-23T05:06:47Z</dcterms:modified>
</cp:coreProperties>
</file>