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2" r:id="rId4"/>
    <p:sldId id="265" r:id="rId5"/>
    <p:sldId id="258" r:id="rId6"/>
    <p:sldId id="266" r:id="rId7"/>
    <p:sldId id="267" r:id="rId8"/>
    <p:sldId id="263" r:id="rId9"/>
    <p:sldId id="268" r:id="rId10"/>
    <p:sldId id="269" r:id="rId11"/>
    <p:sldId id="270" r:id="rId12"/>
    <p:sldId id="271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7C4DE5-6E52-4009-9DE2-CAEBF1F8FAE8}" v="74" dt="2023-10-09T18:05:33.401"/>
    <p1510:client id="{FF334A1C-88C6-4332-9BD3-536E17907474}" v="53" dt="2023-10-09T17:44:44.1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F334A1C-88C6-4332-9BD3-536E17907474}"/>
    <pc:docChg chg="undo custSel addSld delSld modSld">
      <pc:chgData name="Stewart Gale" userId="3647ddd2-6040-41ae-a96d-232c23482af8" providerId="ADAL" clId="{FF334A1C-88C6-4332-9BD3-536E17907474}" dt="2023-10-09T17:45:50.883" v="177" actId="47"/>
      <pc:docMkLst>
        <pc:docMk/>
      </pc:docMkLst>
      <pc:sldChg chg="addSp delSp modSp mod">
        <pc:chgData name="Stewart Gale" userId="3647ddd2-6040-41ae-a96d-232c23482af8" providerId="ADAL" clId="{FF334A1C-88C6-4332-9BD3-536E17907474}" dt="2023-10-09T17:40:02.632" v="99" actId="113"/>
        <pc:sldMkLst>
          <pc:docMk/>
          <pc:sldMk cId="480757235" sldId="256"/>
        </pc:sldMkLst>
        <pc:spChg chg="del mod">
          <ac:chgData name="Stewart Gale" userId="3647ddd2-6040-41ae-a96d-232c23482af8" providerId="ADAL" clId="{FF334A1C-88C6-4332-9BD3-536E17907474}" dt="2023-10-09T17:38:23.663" v="67" actId="478"/>
          <ac:spMkLst>
            <pc:docMk/>
            <pc:sldMk cId="480757235" sldId="256"/>
            <ac:spMk id="2" creationId="{00000000-0000-0000-0000-000000000000}"/>
          </ac:spMkLst>
        </pc:spChg>
        <pc:spChg chg="add del mod">
          <ac:chgData name="Stewart Gale" userId="3647ddd2-6040-41ae-a96d-232c23482af8" providerId="ADAL" clId="{FF334A1C-88C6-4332-9BD3-536E17907474}" dt="2023-10-09T17:38:08.209" v="63" actId="478"/>
          <ac:spMkLst>
            <pc:docMk/>
            <pc:sldMk cId="480757235" sldId="256"/>
            <ac:spMk id="4" creationId="{E052662E-E855-4F50-83D1-477A72324F13}"/>
          </ac:spMkLst>
        </pc:spChg>
        <pc:spChg chg="add mod">
          <ac:chgData name="Stewart Gale" userId="3647ddd2-6040-41ae-a96d-232c23482af8" providerId="ADAL" clId="{FF334A1C-88C6-4332-9BD3-536E17907474}" dt="2023-10-09T17:40:02.632" v="99" actId="113"/>
          <ac:spMkLst>
            <pc:docMk/>
            <pc:sldMk cId="480757235" sldId="256"/>
            <ac:spMk id="5" creationId="{1843776F-B286-30A3-BB25-5B893778A5B9}"/>
          </ac:spMkLst>
        </pc:spChg>
      </pc:sldChg>
      <pc:sldChg chg="modSp mod">
        <pc:chgData name="Stewart Gale" userId="3647ddd2-6040-41ae-a96d-232c23482af8" providerId="ADAL" clId="{FF334A1C-88C6-4332-9BD3-536E17907474}" dt="2023-10-09T17:40:11.629" v="100" actId="1076"/>
        <pc:sldMkLst>
          <pc:docMk/>
          <pc:sldMk cId="3760488666" sldId="258"/>
        </pc:sldMkLst>
        <pc:spChg chg="mod">
          <ac:chgData name="Stewart Gale" userId="3647ddd2-6040-41ae-a96d-232c23482af8" providerId="ADAL" clId="{FF334A1C-88C6-4332-9BD3-536E17907474}" dt="2023-10-09T17:40:11.629" v="100" actId="1076"/>
          <ac:spMkLst>
            <pc:docMk/>
            <pc:sldMk cId="3760488666" sldId="258"/>
            <ac:spMk id="4" creationId="{00000000-0000-0000-0000-000000000000}"/>
          </ac:spMkLst>
        </pc:spChg>
      </pc:sldChg>
      <pc:sldChg chg="delSp modSp del mod delAnim">
        <pc:chgData name="Stewart Gale" userId="3647ddd2-6040-41ae-a96d-232c23482af8" providerId="ADAL" clId="{FF334A1C-88C6-4332-9BD3-536E17907474}" dt="2023-10-09T17:45:50.883" v="177" actId="47"/>
        <pc:sldMkLst>
          <pc:docMk/>
          <pc:sldMk cId="1725675382" sldId="259"/>
        </pc:sldMkLst>
        <pc:spChg chg="del mod">
          <ac:chgData name="Stewart Gale" userId="3647ddd2-6040-41ae-a96d-232c23482af8" providerId="ADAL" clId="{FF334A1C-88C6-4332-9BD3-536E17907474}" dt="2023-10-09T17:41:40.903" v="121" actId="21"/>
          <ac:spMkLst>
            <pc:docMk/>
            <pc:sldMk cId="1725675382" sldId="259"/>
            <ac:spMk id="2" creationId="{00000000-0000-0000-0000-000000000000}"/>
          </ac:spMkLst>
        </pc:spChg>
        <pc:spChg chg="del mod">
          <ac:chgData name="Stewart Gale" userId="3647ddd2-6040-41ae-a96d-232c23482af8" providerId="ADAL" clId="{FF334A1C-88C6-4332-9BD3-536E17907474}" dt="2023-10-09T17:41:40.903" v="121" actId="21"/>
          <ac:spMkLst>
            <pc:docMk/>
            <pc:sldMk cId="1725675382" sldId="259"/>
            <ac:spMk id="5" creationId="{00000000-0000-0000-0000-000000000000}"/>
          </ac:spMkLst>
        </pc:spChg>
        <pc:spChg chg="del mod">
          <ac:chgData name="Stewart Gale" userId="3647ddd2-6040-41ae-a96d-232c23482af8" providerId="ADAL" clId="{FF334A1C-88C6-4332-9BD3-536E17907474}" dt="2023-10-09T17:41:40.903" v="121" actId="21"/>
          <ac:spMkLst>
            <pc:docMk/>
            <pc:sldMk cId="1725675382" sldId="259"/>
            <ac:spMk id="6" creationId="{00000000-0000-0000-0000-000000000000}"/>
          </ac:spMkLst>
        </pc:spChg>
        <pc:spChg chg="del mod">
          <ac:chgData name="Stewart Gale" userId="3647ddd2-6040-41ae-a96d-232c23482af8" providerId="ADAL" clId="{FF334A1C-88C6-4332-9BD3-536E17907474}" dt="2023-10-09T17:41:40.903" v="121" actId="21"/>
          <ac:spMkLst>
            <pc:docMk/>
            <pc:sldMk cId="1725675382" sldId="259"/>
            <ac:spMk id="7" creationId="{00000000-0000-0000-0000-000000000000}"/>
          </ac:spMkLst>
        </pc:spChg>
        <pc:spChg chg="del mod">
          <ac:chgData name="Stewart Gale" userId="3647ddd2-6040-41ae-a96d-232c23482af8" providerId="ADAL" clId="{FF334A1C-88C6-4332-9BD3-536E17907474}" dt="2023-10-09T17:41:40.903" v="121" actId="21"/>
          <ac:spMkLst>
            <pc:docMk/>
            <pc:sldMk cId="1725675382" sldId="259"/>
            <ac:spMk id="8" creationId="{00000000-0000-0000-0000-000000000000}"/>
          </ac:spMkLst>
        </pc:spChg>
        <pc:picChg chg="mod modCrop">
          <ac:chgData name="Stewart Gale" userId="3647ddd2-6040-41ae-a96d-232c23482af8" providerId="ADAL" clId="{FF334A1C-88C6-4332-9BD3-536E17907474}" dt="2021-12-19T10:25:16.543" v="55" actId="732"/>
          <ac:picMkLst>
            <pc:docMk/>
            <pc:sldMk cId="1725675382" sldId="259"/>
            <ac:picMk id="4" creationId="{00000000-0000-0000-0000-000000000000}"/>
          </ac:picMkLst>
        </pc:picChg>
      </pc:sldChg>
      <pc:sldChg chg="delSp modSp del mod delAnim">
        <pc:chgData name="Stewart Gale" userId="3647ddd2-6040-41ae-a96d-232c23482af8" providerId="ADAL" clId="{FF334A1C-88C6-4332-9BD3-536E17907474}" dt="2023-10-09T17:45:50.412" v="176" actId="47"/>
        <pc:sldMkLst>
          <pc:docMk/>
          <pc:sldMk cId="156129482" sldId="260"/>
        </pc:sldMkLst>
        <pc:spChg chg="del mod">
          <ac:chgData name="Stewart Gale" userId="3647ddd2-6040-41ae-a96d-232c23482af8" providerId="ADAL" clId="{FF334A1C-88C6-4332-9BD3-536E17907474}" dt="2023-10-09T17:42:43.199" v="140" actId="21"/>
          <ac:spMkLst>
            <pc:docMk/>
            <pc:sldMk cId="156129482" sldId="260"/>
            <ac:spMk id="3" creationId="{00000000-0000-0000-0000-000000000000}"/>
          </ac:spMkLst>
        </pc:spChg>
        <pc:spChg chg="del mod">
          <ac:chgData name="Stewart Gale" userId="3647ddd2-6040-41ae-a96d-232c23482af8" providerId="ADAL" clId="{FF334A1C-88C6-4332-9BD3-536E17907474}" dt="2023-10-09T17:42:43.199" v="140" actId="21"/>
          <ac:spMkLst>
            <pc:docMk/>
            <pc:sldMk cId="156129482" sldId="260"/>
            <ac:spMk id="5" creationId="{00000000-0000-0000-0000-000000000000}"/>
          </ac:spMkLst>
        </pc:spChg>
        <pc:spChg chg="del mod">
          <ac:chgData name="Stewart Gale" userId="3647ddd2-6040-41ae-a96d-232c23482af8" providerId="ADAL" clId="{FF334A1C-88C6-4332-9BD3-536E17907474}" dt="2023-10-09T17:42:43.199" v="140" actId="21"/>
          <ac:spMkLst>
            <pc:docMk/>
            <pc:sldMk cId="156129482" sldId="260"/>
            <ac:spMk id="6" creationId="{00000000-0000-0000-0000-000000000000}"/>
          </ac:spMkLst>
        </pc:spChg>
        <pc:spChg chg="del mod">
          <ac:chgData name="Stewart Gale" userId="3647ddd2-6040-41ae-a96d-232c23482af8" providerId="ADAL" clId="{FF334A1C-88C6-4332-9BD3-536E17907474}" dt="2023-10-09T17:42:43.199" v="140" actId="21"/>
          <ac:spMkLst>
            <pc:docMk/>
            <pc:sldMk cId="156129482" sldId="260"/>
            <ac:spMk id="7" creationId="{00000000-0000-0000-0000-000000000000}"/>
          </ac:spMkLst>
        </pc:spChg>
        <pc:spChg chg="del mod">
          <ac:chgData name="Stewart Gale" userId="3647ddd2-6040-41ae-a96d-232c23482af8" providerId="ADAL" clId="{FF334A1C-88C6-4332-9BD3-536E17907474}" dt="2023-10-09T17:42:43.199" v="140" actId="21"/>
          <ac:spMkLst>
            <pc:docMk/>
            <pc:sldMk cId="156129482" sldId="260"/>
            <ac:spMk id="8" creationId="{00000000-0000-0000-0000-000000000000}"/>
          </ac:spMkLst>
        </pc:spChg>
        <pc:picChg chg="mod">
          <ac:chgData name="Stewart Gale" userId="3647ddd2-6040-41ae-a96d-232c23482af8" providerId="ADAL" clId="{FF334A1C-88C6-4332-9BD3-536E17907474}" dt="2021-12-19T10:24:46.455" v="50" actId="1076"/>
          <ac:picMkLst>
            <pc:docMk/>
            <pc:sldMk cId="156129482" sldId="260"/>
            <ac:picMk id="4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FF334A1C-88C6-4332-9BD3-536E17907474}" dt="2023-10-09T17:45:28.296" v="175" actId="1036"/>
        <pc:sldMkLst>
          <pc:docMk/>
          <pc:sldMk cId="3874323668" sldId="261"/>
        </pc:sldMkLst>
        <pc:spChg chg="add mod">
          <ac:chgData name="Stewart Gale" userId="3647ddd2-6040-41ae-a96d-232c23482af8" providerId="ADAL" clId="{FF334A1C-88C6-4332-9BD3-536E17907474}" dt="2023-10-09T17:45:28.296" v="175" actId="1036"/>
          <ac:spMkLst>
            <pc:docMk/>
            <pc:sldMk cId="3874323668" sldId="261"/>
            <ac:spMk id="2" creationId="{E05D8B7B-D8A7-FC3C-A4FC-E3324F11F74C}"/>
          </ac:spMkLst>
        </pc:spChg>
        <pc:spChg chg="add mod">
          <ac:chgData name="Stewart Gale" userId="3647ddd2-6040-41ae-a96d-232c23482af8" providerId="ADAL" clId="{FF334A1C-88C6-4332-9BD3-536E17907474}" dt="2023-10-09T17:45:28.296" v="175" actId="1036"/>
          <ac:spMkLst>
            <pc:docMk/>
            <pc:sldMk cId="3874323668" sldId="261"/>
            <ac:spMk id="3" creationId="{E546DEC6-65E2-CC3A-C30F-71F5410FCA61}"/>
          </ac:spMkLst>
        </pc:spChg>
        <pc:spChg chg="add mod">
          <ac:chgData name="Stewart Gale" userId="3647ddd2-6040-41ae-a96d-232c23482af8" providerId="ADAL" clId="{FF334A1C-88C6-4332-9BD3-536E17907474}" dt="2023-10-09T17:45:28.296" v="175" actId="1036"/>
          <ac:spMkLst>
            <pc:docMk/>
            <pc:sldMk cId="3874323668" sldId="261"/>
            <ac:spMk id="4" creationId="{4AE3BCB0-1EE6-9893-F78A-1A1C323C73F1}"/>
          </ac:spMkLst>
        </pc:spChg>
        <pc:spChg chg="mod">
          <ac:chgData name="Stewart Gale" userId="3647ddd2-6040-41ae-a96d-232c23482af8" providerId="ADAL" clId="{FF334A1C-88C6-4332-9BD3-536E17907474}" dt="2023-10-09T17:45:28.296" v="175" actId="1036"/>
          <ac:spMkLst>
            <pc:docMk/>
            <pc:sldMk cId="3874323668" sldId="261"/>
            <ac:spMk id="5" creationId="{1843776F-B286-30A3-BB25-5B893778A5B9}"/>
          </ac:spMkLst>
        </pc:spChg>
        <pc:spChg chg="add mod">
          <ac:chgData name="Stewart Gale" userId="3647ddd2-6040-41ae-a96d-232c23482af8" providerId="ADAL" clId="{FF334A1C-88C6-4332-9BD3-536E17907474}" dt="2023-10-09T17:45:28.296" v="175" actId="1036"/>
          <ac:spMkLst>
            <pc:docMk/>
            <pc:sldMk cId="3874323668" sldId="261"/>
            <ac:spMk id="6" creationId="{88F9FA87-69A9-3B87-D7C1-49AF1E7EABD4}"/>
          </ac:spMkLst>
        </pc:spChg>
        <pc:spChg chg="add mod">
          <ac:chgData name="Stewart Gale" userId="3647ddd2-6040-41ae-a96d-232c23482af8" providerId="ADAL" clId="{FF334A1C-88C6-4332-9BD3-536E17907474}" dt="2023-10-09T17:45:28.296" v="175" actId="1036"/>
          <ac:spMkLst>
            <pc:docMk/>
            <pc:sldMk cId="3874323668" sldId="261"/>
            <ac:spMk id="7" creationId="{48D793D1-D4F1-EBDF-0BA5-190F46F504AB}"/>
          </ac:spMkLst>
        </pc:spChg>
        <pc:spChg chg="add mod">
          <ac:chgData name="Stewart Gale" userId="3647ddd2-6040-41ae-a96d-232c23482af8" providerId="ADAL" clId="{FF334A1C-88C6-4332-9BD3-536E17907474}" dt="2023-10-09T17:45:28.296" v="175" actId="1036"/>
          <ac:spMkLst>
            <pc:docMk/>
            <pc:sldMk cId="3874323668" sldId="261"/>
            <ac:spMk id="8" creationId="{33065B6C-D47E-1914-B80A-619D727327EE}"/>
          </ac:spMkLst>
        </pc:spChg>
        <pc:spChg chg="add mod">
          <ac:chgData name="Stewart Gale" userId="3647ddd2-6040-41ae-a96d-232c23482af8" providerId="ADAL" clId="{FF334A1C-88C6-4332-9BD3-536E17907474}" dt="2023-10-09T17:45:28.296" v="175" actId="1036"/>
          <ac:spMkLst>
            <pc:docMk/>
            <pc:sldMk cId="3874323668" sldId="261"/>
            <ac:spMk id="9" creationId="{BAC901E1-D0F6-25C0-80A6-358059B1638C}"/>
          </ac:spMkLst>
        </pc:spChg>
        <pc:spChg chg="add mod">
          <ac:chgData name="Stewart Gale" userId="3647ddd2-6040-41ae-a96d-232c23482af8" providerId="ADAL" clId="{FF334A1C-88C6-4332-9BD3-536E17907474}" dt="2023-10-09T17:45:28.296" v="175" actId="1036"/>
          <ac:spMkLst>
            <pc:docMk/>
            <pc:sldMk cId="3874323668" sldId="261"/>
            <ac:spMk id="10" creationId="{F570B91B-6E9D-C95B-6C6B-06F2649B8FAD}"/>
          </ac:spMkLst>
        </pc:spChg>
        <pc:spChg chg="add mod">
          <ac:chgData name="Stewart Gale" userId="3647ddd2-6040-41ae-a96d-232c23482af8" providerId="ADAL" clId="{FF334A1C-88C6-4332-9BD3-536E17907474}" dt="2023-10-09T17:45:28.296" v="175" actId="1036"/>
          <ac:spMkLst>
            <pc:docMk/>
            <pc:sldMk cId="3874323668" sldId="261"/>
            <ac:spMk id="11" creationId="{14AF889E-9FE4-F4DF-38EF-7AFC5AAA48E5}"/>
          </ac:spMkLst>
        </pc:spChg>
        <pc:spChg chg="add mod">
          <ac:chgData name="Stewart Gale" userId="3647ddd2-6040-41ae-a96d-232c23482af8" providerId="ADAL" clId="{FF334A1C-88C6-4332-9BD3-536E17907474}" dt="2023-10-09T17:45:28.296" v="175" actId="1036"/>
          <ac:spMkLst>
            <pc:docMk/>
            <pc:sldMk cId="3874323668" sldId="261"/>
            <ac:spMk id="12" creationId="{9E34C304-61A6-0BE9-C4B0-351D26E92573}"/>
          </ac:spMkLst>
        </pc:spChg>
      </pc:sldChg>
    </pc:docChg>
  </pc:docChgLst>
  <pc:docChgLst>
    <pc:chgData name="Stewart Gale" userId="3647ddd2-6040-41ae-a96d-232c23482af8" providerId="ADAL" clId="{CB7C4DE5-6E52-4009-9DE2-CAEBF1F8FAE8}"/>
    <pc:docChg chg="undo custSel addSld delSld modSld sldOrd">
      <pc:chgData name="Stewart Gale" userId="3647ddd2-6040-41ae-a96d-232c23482af8" providerId="ADAL" clId="{CB7C4DE5-6E52-4009-9DE2-CAEBF1F8FAE8}" dt="2023-10-09T18:05:33.401" v="158" actId="1076"/>
      <pc:docMkLst>
        <pc:docMk/>
      </pc:docMkLst>
      <pc:sldChg chg="addSp delSp modSp mod">
        <pc:chgData name="Stewart Gale" userId="3647ddd2-6040-41ae-a96d-232c23482af8" providerId="ADAL" clId="{CB7C4DE5-6E52-4009-9DE2-CAEBF1F8FAE8}" dt="2023-10-09T17:55:34.873" v="64" actId="14100"/>
        <pc:sldMkLst>
          <pc:docMk/>
          <pc:sldMk cId="480757235" sldId="256"/>
        </pc:sldMkLst>
        <pc:spChg chg="del">
          <ac:chgData name="Stewart Gale" userId="3647ddd2-6040-41ae-a96d-232c23482af8" providerId="ADAL" clId="{CB7C4DE5-6E52-4009-9DE2-CAEBF1F8FAE8}" dt="2023-10-09T17:50:08.874" v="0" actId="478"/>
          <ac:spMkLst>
            <pc:docMk/>
            <pc:sldMk cId="480757235" sldId="256"/>
            <ac:spMk id="5" creationId="{1843776F-B286-30A3-BB25-5B893778A5B9}"/>
          </ac:spMkLst>
        </pc:spChg>
        <pc:picChg chg="add mod modCrop">
          <ac:chgData name="Stewart Gale" userId="3647ddd2-6040-41ae-a96d-232c23482af8" providerId="ADAL" clId="{CB7C4DE5-6E52-4009-9DE2-CAEBF1F8FAE8}" dt="2023-10-09T17:55:34.873" v="64" actId="14100"/>
          <ac:picMkLst>
            <pc:docMk/>
            <pc:sldMk cId="480757235" sldId="256"/>
            <ac:picMk id="3" creationId="{7A277B1D-E328-2170-CE83-DEC2B2ACDF4D}"/>
          </ac:picMkLst>
        </pc:picChg>
      </pc:sldChg>
      <pc:sldChg chg="addSp delSp modSp mod ord delAnim">
        <pc:chgData name="Stewart Gale" userId="3647ddd2-6040-41ae-a96d-232c23482af8" providerId="ADAL" clId="{CB7C4DE5-6E52-4009-9DE2-CAEBF1F8FAE8}" dt="2023-10-09T17:51:05.852" v="14"/>
        <pc:sldMkLst>
          <pc:docMk/>
          <pc:sldMk cId="3874323668" sldId="261"/>
        </pc:sldMkLst>
        <pc:spChg chg="del">
          <ac:chgData name="Stewart Gale" userId="3647ddd2-6040-41ae-a96d-232c23482af8" providerId="ADAL" clId="{CB7C4DE5-6E52-4009-9DE2-CAEBF1F8FAE8}" dt="2023-10-09T17:50:15.303" v="2" actId="478"/>
          <ac:spMkLst>
            <pc:docMk/>
            <pc:sldMk cId="3874323668" sldId="261"/>
            <ac:spMk id="2" creationId="{E05D8B7B-D8A7-FC3C-A4FC-E3324F11F74C}"/>
          </ac:spMkLst>
        </pc:spChg>
        <pc:spChg chg="del">
          <ac:chgData name="Stewart Gale" userId="3647ddd2-6040-41ae-a96d-232c23482af8" providerId="ADAL" clId="{CB7C4DE5-6E52-4009-9DE2-CAEBF1F8FAE8}" dt="2023-10-09T17:50:15.303" v="2" actId="478"/>
          <ac:spMkLst>
            <pc:docMk/>
            <pc:sldMk cId="3874323668" sldId="261"/>
            <ac:spMk id="3" creationId="{E546DEC6-65E2-CC3A-C30F-71F5410FCA61}"/>
          </ac:spMkLst>
        </pc:spChg>
        <pc:spChg chg="del">
          <ac:chgData name="Stewart Gale" userId="3647ddd2-6040-41ae-a96d-232c23482af8" providerId="ADAL" clId="{CB7C4DE5-6E52-4009-9DE2-CAEBF1F8FAE8}" dt="2023-10-09T17:50:15.303" v="2" actId="478"/>
          <ac:spMkLst>
            <pc:docMk/>
            <pc:sldMk cId="3874323668" sldId="261"/>
            <ac:spMk id="4" creationId="{4AE3BCB0-1EE6-9893-F78A-1A1C323C73F1}"/>
          </ac:spMkLst>
        </pc:spChg>
        <pc:spChg chg="del">
          <ac:chgData name="Stewart Gale" userId="3647ddd2-6040-41ae-a96d-232c23482af8" providerId="ADAL" clId="{CB7C4DE5-6E52-4009-9DE2-CAEBF1F8FAE8}" dt="2023-10-09T17:50:12.468" v="1" actId="478"/>
          <ac:spMkLst>
            <pc:docMk/>
            <pc:sldMk cId="3874323668" sldId="261"/>
            <ac:spMk id="5" creationId="{1843776F-B286-30A3-BB25-5B893778A5B9}"/>
          </ac:spMkLst>
        </pc:spChg>
        <pc:spChg chg="del">
          <ac:chgData name="Stewart Gale" userId="3647ddd2-6040-41ae-a96d-232c23482af8" providerId="ADAL" clId="{CB7C4DE5-6E52-4009-9DE2-CAEBF1F8FAE8}" dt="2023-10-09T17:50:15.303" v="2" actId="478"/>
          <ac:spMkLst>
            <pc:docMk/>
            <pc:sldMk cId="3874323668" sldId="261"/>
            <ac:spMk id="6" creationId="{88F9FA87-69A9-3B87-D7C1-49AF1E7EABD4}"/>
          </ac:spMkLst>
        </pc:spChg>
        <pc:spChg chg="del">
          <ac:chgData name="Stewart Gale" userId="3647ddd2-6040-41ae-a96d-232c23482af8" providerId="ADAL" clId="{CB7C4DE5-6E52-4009-9DE2-CAEBF1F8FAE8}" dt="2023-10-09T17:50:15.303" v="2" actId="478"/>
          <ac:spMkLst>
            <pc:docMk/>
            <pc:sldMk cId="3874323668" sldId="261"/>
            <ac:spMk id="7" creationId="{48D793D1-D4F1-EBDF-0BA5-190F46F504AB}"/>
          </ac:spMkLst>
        </pc:spChg>
        <pc:spChg chg="del">
          <ac:chgData name="Stewart Gale" userId="3647ddd2-6040-41ae-a96d-232c23482af8" providerId="ADAL" clId="{CB7C4DE5-6E52-4009-9DE2-CAEBF1F8FAE8}" dt="2023-10-09T17:50:15.303" v="2" actId="478"/>
          <ac:spMkLst>
            <pc:docMk/>
            <pc:sldMk cId="3874323668" sldId="261"/>
            <ac:spMk id="8" creationId="{33065B6C-D47E-1914-B80A-619D727327EE}"/>
          </ac:spMkLst>
        </pc:spChg>
        <pc:spChg chg="del">
          <ac:chgData name="Stewart Gale" userId="3647ddd2-6040-41ae-a96d-232c23482af8" providerId="ADAL" clId="{CB7C4DE5-6E52-4009-9DE2-CAEBF1F8FAE8}" dt="2023-10-09T17:50:15.303" v="2" actId="478"/>
          <ac:spMkLst>
            <pc:docMk/>
            <pc:sldMk cId="3874323668" sldId="261"/>
            <ac:spMk id="9" creationId="{BAC901E1-D0F6-25C0-80A6-358059B1638C}"/>
          </ac:spMkLst>
        </pc:spChg>
        <pc:spChg chg="del">
          <ac:chgData name="Stewart Gale" userId="3647ddd2-6040-41ae-a96d-232c23482af8" providerId="ADAL" clId="{CB7C4DE5-6E52-4009-9DE2-CAEBF1F8FAE8}" dt="2023-10-09T17:50:15.303" v="2" actId="478"/>
          <ac:spMkLst>
            <pc:docMk/>
            <pc:sldMk cId="3874323668" sldId="261"/>
            <ac:spMk id="10" creationId="{F570B91B-6E9D-C95B-6C6B-06F2649B8FAD}"/>
          </ac:spMkLst>
        </pc:spChg>
        <pc:spChg chg="del">
          <ac:chgData name="Stewart Gale" userId="3647ddd2-6040-41ae-a96d-232c23482af8" providerId="ADAL" clId="{CB7C4DE5-6E52-4009-9DE2-CAEBF1F8FAE8}" dt="2023-10-09T17:50:15.303" v="2" actId="478"/>
          <ac:spMkLst>
            <pc:docMk/>
            <pc:sldMk cId="3874323668" sldId="261"/>
            <ac:spMk id="11" creationId="{14AF889E-9FE4-F4DF-38EF-7AFC5AAA48E5}"/>
          </ac:spMkLst>
        </pc:spChg>
        <pc:spChg chg="del">
          <ac:chgData name="Stewart Gale" userId="3647ddd2-6040-41ae-a96d-232c23482af8" providerId="ADAL" clId="{CB7C4DE5-6E52-4009-9DE2-CAEBF1F8FAE8}" dt="2023-10-09T17:50:15.303" v="2" actId="478"/>
          <ac:spMkLst>
            <pc:docMk/>
            <pc:sldMk cId="3874323668" sldId="261"/>
            <ac:spMk id="12" creationId="{9E34C304-61A6-0BE9-C4B0-351D26E92573}"/>
          </ac:spMkLst>
        </pc:spChg>
        <pc:picChg chg="add mod modCrop">
          <ac:chgData name="Stewart Gale" userId="3647ddd2-6040-41ae-a96d-232c23482af8" providerId="ADAL" clId="{CB7C4DE5-6E52-4009-9DE2-CAEBF1F8FAE8}" dt="2023-10-09T17:51:03.421" v="12" actId="14100"/>
          <ac:picMkLst>
            <pc:docMk/>
            <pc:sldMk cId="3874323668" sldId="261"/>
            <ac:picMk id="14" creationId="{7B2D1832-E678-AABE-EDE7-EB65FA0B8584}"/>
          </ac:picMkLst>
        </pc:picChg>
      </pc:sldChg>
      <pc:sldChg chg="addSp modSp add mod">
        <pc:chgData name="Stewart Gale" userId="3647ddd2-6040-41ae-a96d-232c23482af8" providerId="ADAL" clId="{CB7C4DE5-6E52-4009-9DE2-CAEBF1F8FAE8}" dt="2023-10-09T17:52:32.181" v="37" actId="1076"/>
        <pc:sldMkLst>
          <pc:docMk/>
          <pc:sldMk cId="3791524055" sldId="262"/>
        </pc:sldMkLst>
        <pc:picChg chg="add mod modCrop">
          <ac:chgData name="Stewart Gale" userId="3647ddd2-6040-41ae-a96d-232c23482af8" providerId="ADAL" clId="{CB7C4DE5-6E52-4009-9DE2-CAEBF1F8FAE8}" dt="2023-10-09T17:52:32.181" v="37" actId="1076"/>
          <ac:picMkLst>
            <pc:docMk/>
            <pc:sldMk cId="3791524055" sldId="262"/>
            <ac:picMk id="3" creationId="{30BDAD79-3AEF-A524-B6D6-6F87FF6791F3}"/>
          </ac:picMkLst>
        </pc:picChg>
      </pc:sldChg>
      <pc:sldChg chg="addSp modSp add mod">
        <pc:chgData name="Stewart Gale" userId="3647ddd2-6040-41ae-a96d-232c23482af8" providerId="ADAL" clId="{CB7C4DE5-6E52-4009-9DE2-CAEBF1F8FAE8}" dt="2023-10-09T18:03:30.926" v="123" actId="1076"/>
        <pc:sldMkLst>
          <pc:docMk/>
          <pc:sldMk cId="4096106281" sldId="263"/>
        </pc:sldMkLst>
        <pc:picChg chg="add mod modCrop">
          <ac:chgData name="Stewart Gale" userId="3647ddd2-6040-41ae-a96d-232c23482af8" providerId="ADAL" clId="{CB7C4DE5-6E52-4009-9DE2-CAEBF1F8FAE8}" dt="2023-10-09T17:55:56.606" v="69" actId="14100"/>
          <ac:picMkLst>
            <pc:docMk/>
            <pc:sldMk cId="4096106281" sldId="263"/>
            <ac:picMk id="2" creationId="{5E8C0680-8383-DC7C-05DD-22AADDFBB8F9}"/>
          </ac:picMkLst>
        </pc:picChg>
        <pc:picChg chg="add mod">
          <ac:chgData name="Stewart Gale" userId="3647ddd2-6040-41ae-a96d-232c23482af8" providerId="ADAL" clId="{CB7C4DE5-6E52-4009-9DE2-CAEBF1F8FAE8}" dt="2023-10-09T18:03:30.926" v="123" actId="1076"/>
          <ac:picMkLst>
            <pc:docMk/>
            <pc:sldMk cId="4096106281" sldId="263"/>
            <ac:picMk id="3074" creationId="{C2EC1763-E762-02A8-2604-F0F997E193CD}"/>
          </ac:picMkLst>
        </pc:picChg>
      </pc:sldChg>
      <pc:sldChg chg="add del">
        <pc:chgData name="Stewart Gale" userId="3647ddd2-6040-41ae-a96d-232c23482af8" providerId="ADAL" clId="{CB7C4DE5-6E52-4009-9DE2-CAEBF1F8FAE8}" dt="2023-10-09T17:54:15.765" v="48" actId="47"/>
        <pc:sldMkLst>
          <pc:docMk/>
          <pc:sldMk cId="1344311627" sldId="264"/>
        </pc:sldMkLst>
      </pc:sldChg>
      <pc:sldChg chg="addSp modSp add mod">
        <pc:chgData name="Stewart Gale" userId="3647ddd2-6040-41ae-a96d-232c23482af8" providerId="ADAL" clId="{CB7C4DE5-6E52-4009-9DE2-CAEBF1F8FAE8}" dt="2023-10-09T17:57:35.121" v="87" actId="14100"/>
        <pc:sldMkLst>
          <pc:docMk/>
          <pc:sldMk cId="1587290078" sldId="265"/>
        </pc:sldMkLst>
        <pc:picChg chg="add mod modCrop">
          <ac:chgData name="Stewart Gale" userId="3647ddd2-6040-41ae-a96d-232c23482af8" providerId="ADAL" clId="{CB7C4DE5-6E52-4009-9DE2-CAEBF1F8FAE8}" dt="2023-10-09T17:57:35.121" v="87" actId="14100"/>
          <ac:picMkLst>
            <pc:docMk/>
            <pc:sldMk cId="1587290078" sldId="265"/>
            <ac:picMk id="3" creationId="{A03BE884-4DD5-BF72-4E33-8FB625EE5A1D}"/>
          </ac:picMkLst>
        </pc:picChg>
      </pc:sldChg>
      <pc:sldChg chg="addSp delSp modSp add mod ord">
        <pc:chgData name="Stewart Gale" userId="3647ddd2-6040-41ae-a96d-232c23482af8" providerId="ADAL" clId="{CB7C4DE5-6E52-4009-9DE2-CAEBF1F8FAE8}" dt="2023-10-09T17:58:51.150" v="103" actId="1076"/>
        <pc:sldMkLst>
          <pc:docMk/>
          <pc:sldMk cId="2089080613" sldId="266"/>
        </pc:sldMkLst>
        <pc:spChg chg="add del mod">
          <ac:chgData name="Stewart Gale" userId="3647ddd2-6040-41ae-a96d-232c23482af8" providerId="ADAL" clId="{CB7C4DE5-6E52-4009-9DE2-CAEBF1F8FAE8}" dt="2023-10-09T17:58:39.945" v="99"/>
          <ac:spMkLst>
            <pc:docMk/>
            <pc:sldMk cId="2089080613" sldId="266"/>
            <ac:spMk id="2" creationId="{49FE8141-A3C8-4FE5-F97F-2859A908F3FE}"/>
          </ac:spMkLst>
        </pc:spChg>
        <pc:picChg chg="add mod">
          <ac:chgData name="Stewart Gale" userId="3647ddd2-6040-41ae-a96d-232c23482af8" providerId="ADAL" clId="{CB7C4DE5-6E52-4009-9DE2-CAEBF1F8FAE8}" dt="2023-10-09T17:58:51.150" v="103" actId="1076"/>
          <ac:picMkLst>
            <pc:docMk/>
            <pc:sldMk cId="2089080613" sldId="266"/>
            <ac:picMk id="3" creationId="{9E42861E-99CC-63C0-F2EE-B8073A698FD4}"/>
          </ac:picMkLst>
        </pc:picChg>
        <pc:picChg chg="mod modCrop">
          <ac:chgData name="Stewart Gale" userId="3647ddd2-6040-41ae-a96d-232c23482af8" providerId="ADAL" clId="{CB7C4DE5-6E52-4009-9DE2-CAEBF1F8FAE8}" dt="2023-10-09T17:55:18.026" v="63" actId="14100"/>
          <ac:picMkLst>
            <pc:docMk/>
            <pc:sldMk cId="2089080613" sldId="266"/>
            <ac:picMk id="14" creationId="{7B2D1832-E678-AABE-EDE7-EB65FA0B8584}"/>
          </ac:picMkLst>
        </pc:picChg>
        <pc:picChg chg="add del mod">
          <ac:chgData name="Stewart Gale" userId="3647ddd2-6040-41ae-a96d-232c23482af8" providerId="ADAL" clId="{CB7C4DE5-6E52-4009-9DE2-CAEBF1F8FAE8}" dt="2023-10-09T17:58:39.945" v="99"/>
          <ac:picMkLst>
            <pc:docMk/>
            <pc:sldMk cId="2089080613" sldId="266"/>
            <ac:picMk id="1025" creationId="{0BAFCB16-D242-2C36-7398-680D917BB89D}"/>
          </ac:picMkLst>
        </pc:picChg>
      </pc:sldChg>
      <pc:sldChg chg="addSp modSp add mod ord">
        <pc:chgData name="Stewart Gale" userId="3647ddd2-6040-41ae-a96d-232c23482af8" providerId="ADAL" clId="{CB7C4DE5-6E52-4009-9DE2-CAEBF1F8FAE8}" dt="2023-10-09T18:03:04.827" v="114" actId="1076"/>
        <pc:sldMkLst>
          <pc:docMk/>
          <pc:sldMk cId="2643340043" sldId="267"/>
        </pc:sldMkLst>
        <pc:picChg chg="add mod">
          <ac:chgData name="Stewart Gale" userId="3647ddd2-6040-41ae-a96d-232c23482af8" providerId="ADAL" clId="{CB7C4DE5-6E52-4009-9DE2-CAEBF1F8FAE8}" dt="2023-10-09T18:03:04.827" v="114" actId="1076"/>
          <ac:picMkLst>
            <pc:docMk/>
            <pc:sldMk cId="2643340043" sldId="267"/>
            <ac:picMk id="2" creationId="{54909FCE-65F1-F29F-533A-C6EED6064266}"/>
          </ac:picMkLst>
        </pc:picChg>
        <pc:picChg chg="mod modCrop">
          <ac:chgData name="Stewart Gale" userId="3647ddd2-6040-41ae-a96d-232c23482af8" providerId="ADAL" clId="{CB7C4DE5-6E52-4009-9DE2-CAEBF1F8FAE8}" dt="2023-10-09T17:55:04.954" v="60" actId="1076"/>
          <ac:picMkLst>
            <pc:docMk/>
            <pc:sldMk cId="2643340043" sldId="267"/>
            <ac:picMk id="14" creationId="{7B2D1832-E678-AABE-EDE7-EB65FA0B8584}"/>
          </ac:picMkLst>
        </pc:picChg>
      </pc:sldChg>
      <pc:sldChg chg="addSp delSp modSp add mod">
        <pc:chgData name="Stewart Gale" userId="3647ddd2-6040-41ae-a96d-232c23482af8" providerId="ADAL" clId="{CB7C4DE5-6E52-4009-9DE2-CAEBF1F8FAE8}" dt="2023-10-09T18:04:02.372" v="132" actId="1076"/>
        <pc:sldMkLst>
          <pc:docMk/>
          <pc:sldMk cId="2363714065" sldId="268"/>
        </pc:sldMkLst>
        <pc:picChg chg="mod modCrop">
          <ac:chgData name="Stewart Gale" userId="3647ddd2-6040-41ae-a96d-232c23482af8" providerId="ADAL" clId="{CB7C4DE5-6E52-4009-9DE2-CAEBF1F8FAE8}" dt="2023-10-09T17:56:07.344" v="71" actId="1076"/>
          <ac:picMkLst>
            <pc:docMk/>
            <pc:sldMk cId="2363714065" sldId="268"/>
            <ac:picMk id="2" creationId="{5E8C0680-8383-DC7C-05DD-22AADDFBB8F9}"/>
          </ac:picMkLst>
        </pc:picChg>
        <pc:picChg chg="add del mod">
          <ac:chgData name="Stewart Gale" userId="3647ddd2-6040-41ae-a96d-232c23482af8" providerId="ADAL" clId="{CB7C4DE5-6E52-4009-9DE2-CAEBF1F8FAE8}" dt="2023-10-09T18:03:00.141" v="112" actId="21"/>
          <ac:picMkLst>
            <pc:docMk/>
            <pc:sldMk cId="2363714065" sldId="268"/>
            <ac:picMk id="2050" creationId="{A20BB872-4BF8-D3C2-C8A4-7F8E2FC2C8B3}"/>
          </ac:picMkLst>
        </pc:picChg>
        <pc:picChg chg="add mod">
          <ac:chgData name="Stewart Gale" userId="3647ddd2-6040-41ae-a96d-232c23482af8" providerId="ADAL" clId="{CB7C4DE5-6E52-4009-9DE2-CAEBF1F8FAE8}" dt="2023-10-09T18:04:02.372" v="132" actId="1076"/>
          <ac:picMkLst>
            <pc:docMk/>
            <pc:sldMk cId="2363714065" sldId="268"/>
            <ac:picMk id="2051" creationId="{1A4A4621-7ECA-6AA9-FE0E-C6075BCDEAC0}"/>
          </ac:picMkLst>
        </pc:picChg>
      </pc:sldChg>
      <pc:sldChg chg="addSp delSp modSp new mod">
        <pc:chgData name="Stewart Gale" userId="3647ddd2-6040-41ae-a96d-232c23482af8" providerId="ADAL" clId="{CB7C4DE5-6E52-4009-9DE2-CAEBF1F8FAE8}" dt="2023-10-09T18:04:30.877" v="140" actId="1076"/>
        <pc:sldMkLst>
          <pc:docMk/>
          <pc:sldMk cId="4018454124" sldId="269"/>
        </pc:sldMkLst>
        <pc:spChg chg="del">
          <ac:chgData name="Stewart Gale" userId="3647ddd2-6040-41ae-a96d-232c23482af8" providerId="ADAL" clId="{CB7C4DE5-6E52-4009-9DE2-CAEBF1F8FAE8}" dt="2023-10-09T17:56:20.270" v="75" actId="478"/>
          <ac:spMkLst>
            <pc:docMk/>
            <pc:sldMk cId="4018454124" sldId="269"/>
            <ac:spMk id="2" creationId="{90A33C3E-65A4-86D2-1B4F-99B9C63C7144}"/>
          </ac:spMkLst>
        </pc:spChg>
        <pc:spChg chg="del">
          <ac:chgData name="Stewart Gale" userId="3647ddd2-6040-41ae-a96d-232c23482af8" providerId="ADAL" clId="{CB7C4DE5-6E52-4009-9DE2-CAEBF1F8FAE8}" dt="2023-10-09T17:56:20.270" v="75" actId="478"/>
          <ac:spMkLst>
            <pc:docMk/>
            <pc:sldMk cId="4018454124" sldId="269"/>
            <ac:spMk id="3" creationId="{88B2A7D0-7A83-230D-7B40-6AB2DBEB007E}"/>
          </ac:spMkLst>
        </pc:spChg>
        <pc:picChg chg="add mod modCrop">
          <ac:chgData name="Stewart Gale" userId="3647ddd2-6040-41ae-a96d-232c23482af8" providerId="ADAL" clId="{CB7C4DE5-6E52-4009-9DE2-CAEBF1F8FAE8}" dt="2023-10-09T17:56:51.960" v="78" actId="1076"/>
          <ac:picMkLst>
            <pc:docMk/>
            <pc:sldMk cId="4018454124" sldId="269"/>
            <ac:picMk id="4" creationId="{F259035E-83A7-94E3-B7AE-BAA3B6BA7C53}"/>
          </ac:picMkLst>
        </pc:picChg>
        <pc:picChg chg="add mod">
          <ac:chgData name="Stewart Gale" userId="3647ddd2-6040-41ae-a96d-232c23482af8" providerId="ADAL" clId="{CB7C4DE5-6E52-4009-9DE2-CAEBF1F8FAE8}" dt="2023-10-09T18:04:30.877" v="140" actId="1076"/>
          <ac:picMkLst>
            <pc:docMk/>
            <pc:sldMk cId="4018454124" sldId="269"/>
            <ac:picMk id="4098" creationId="{F602B146-13E4-2003-04ED-0C6C2C0D2701}"/>
          </ac:picMkLst>
        </pc:picChg>
      </pc:sldChg>
      <pc:sldChg chg="addSp delSp modSp new mod">
        <pc:chgData name="Stewart Gale" userId="3647ddd2-6040-41ae-a96d-232c23482af8" providerId="ADAL" clId="{CB7C4DE5-6E52-4009-9DE2-CAEBF1F8FAE8}" dt="2023-10-09T18:04:50.084" v="145" actId="1076"/>
        <pc:sldMkLst>
          <pc:docMk/>
          <pc:sldMk cId="488393701" sldId="270"/>
        </pc:sldMkLst>
        <pc:spChg chg="del">
          <ac:chgData name="Stewart Gale" userId="3647ddd2-6040-41ae-a96d-232c23482af8" providerId="ADAL" clId="{CB7C4DE5-6E52-4009-9DE2-CAEBF1F8FAE8}" dt="2023-10-09T17:56:16.804" v="74" actId="478"/>
          <ac:spMkLst>
            <pc:docMk/>
            <pc:sldMk cId="488393701" sldId="270"/>
            <ac:spMk id="2" creationId="{8C36FE21-6CD9-84CE-F98A-F24031ED3E1D}"/>
          </ac:spMkLst>
        </pc:spChg>
        <pc:spChg chg="del">
          <ac:chgData name="Stewart Gale" userId="3647ddd2-6040-41ae-a96d-232c23482af8" providerId="ADAL" clId="{CB7C4DE5-6E52-4009-9DE2-CAEBF1F8FAE8}" dt="2023-10-09T17:56:16.804" v="74" actId="478"/>
          <ac:spMkLst>
            <pc:docMk/>
            <pc:sldMk cId="488393701" sldId="270"/>
            <ac:spMk id="3" creationId="{6E4A453D-2C90-C0A4-CD5D-9E27BA0E9CB8}"/>
          </ac:spMkLst>
        </pc:spChg>
        <pc:picChg chg="add mod modCrop">
          <ac:chgData name="Stewart Gale" userId="3647ddd2-6040-41ae-a96d-232c23482af8" providerId="ADAL" clId="{CB7C4DE5-6E52-4009-9DE2-CAEBF1F8FAE8}" dt="2023-10-09T17:57:13.127" v="81" actId="1076"/>
          <ac:picMkLst>
            <pc:docMk/>
            <pc:sldMk cId="488393701" sldId="270"/>
            <ac:picMk id="4" creationId="{1F0B3CD0-4DBA-90A5-E9BE-101991CC31A9}"/>
          </ac:picMkLst>
        </pc:picChg>
        <pc:picChg chg="add mod">
          <ac:chgData name="Stewart Gale" userId="3647ddd2-6040-41ae-a96d-232c23482af8" providerId="ADAL" clId="{CB7C4DE5-6E52-4009-9DE2-CAEBF1F8FAE8}" dt="2023-10-09T18:04:50.084" v="145" actId="1076"/>
          <ac:picMkLst>
            <pc:docMk/>
            <pc:sldMk cId="488393701" sldId="270"/>
            <ac:picMk id="5122" creationId="{65899655-42A5-F9B1-839E-EE4C74DAD2B4}"/>
          </ac:picMkLst>
        </pc:picChg>
      </pc:sldChg>
      <pc:sldChg chg="addSp delSp modSp new mod">
        <pc:chgData name="Stewart Gale" userId="3647ddd2-6040-41ae-a96d-232c23482af8" providerId="ADAL" clId="{CB7C4DE5-6E52-4009-9DE2-CAEBF1F8FAE8}" dt="2023-10-09T18:05:12.500" v="151" actId="1076"/>
        <pc:sldMkLst>
          <pc:docMk/>
          <pc:sldMk cId="4025906268" sldId="271"/>
        </pc:sldMkLst>
        <pc:spChg chg="del">
          <ac:chgData name="Stewart Gale" userId="3647ddd2-6040-41ae-a96d-232c23482af8" providerId="ADAL" clId="{CB7C4DE5-6E52-4009-9DE2-CAEBF1F8FAE8}" dt="2023-10-09T17:57:21.042" v="85" actId="478"/>
          <ac:spMkLst>
            <pc:docMk/>
            <pc:sldMk cId="4025906268" sldId="271"/>
            <ac:spMk id="2" creationId="{C87E71E6-452D-7123-3DCC-7F6A4164F449}"/>
          </ac:spMkLst>
        </pc:spChg>
        <pc:spChg chg="del">
          <ac:chgData name="Stewart Gale" userId="3647ddd2-6040-41ae-a96d-232c23482af8" providerId="ADAL" clId="{CB7C4DE5-6E52-4009-9DE2-CAEBF1F8FAE8}" dt="2023-10-09T17:57:21.042" v="85" actId="478"/>
          <ac:spMkLst>
            <pc:docMk/>
            <pc:sldMk cId="4025906268" sldId="271"/>
            <ac:spMk id="3" creationId="{E6E2D76B-4EE7-A4E8-069E-606791694852}"/>
          </ac:spMkLst>
        </pc:spChg>
        <pc:picChg chg="add mod modCrop">
          <ac:chgData name="Stewart Gale" userId="3647ddd2-6040-41ae-a96d-232c23482af8" providerId="ADAL" clId="{CB7C4DE5-6E52-4009-9DE2-CAEBF1F8FAE8}" dt="2023-10-09T17:57:56.663" v="90" actId="1076"/>
          <ac:picMkLst>
            <pc:docMk/>
            <pc:sldMk cId="4025906268" sldId="271"/>
            <ac:picMk id="4" creationId="{C6273B52-12BF-6C53-243F-32260303CBB4}"/>
          </ac:picMkLst>
        </pc:picChg>
        <pc:picChg chg="add mod">
          <ac:chgData name="Stewart Gale" userId="3647ddd2-6040-41ae-a96d-232c23482af8" providerId="ADAL" clId="{CB7C4DE5-6E52-4009-9DE2-CAEBF1F8FAE8}" dt="2023-10-09T18:05:12.500" v="151" actId="1076"/>
          <ac:picMkLst>
            <pc:docMk/>
            <pc:sldMk cId="4025906268" sldId="271"/>
            <ac:picMk id="6146" creationId="{E0BF5002-88A3-C38E-329B-D76F3D03099A}"/>
          </ac:picMkLst>
        </pc:picChg>
      </pc:sldChg>
      <pc:sldChg chg="addSp delSp modSp new mod">
        <pc:chgData name="Stewart Gale" userId="3647ddd2-6040-41ae-a96d-232c23482af8" providerId="ADAL" clId="{CB7C4DE5-6E52-4009-9DE2-CAEBF1F8FAE8}" dt="2023-10-09T18:05:33.401" v="158" actId="1076"/>
        <pc:sldMkLst>
          <pc:docMk/>
          <pc:sldMk cId="1318219865" sldId="272"/>
        </pc:sldMkLst>
        <pc:spChg chg="del">
          <ac:chgData name="Stewart Gale" userId="3647ddd2-6040-41ae-a96d-232c23482af8" providerId="ADAL" clId="{CB7C4DE5-6E52-4009-9DE2-CAEBF1F8FAE8}" dt="2023-10-09T17:57:17.300" v="84" actId="478"/>
          <ac:spMkLst>
            <pc:docMk/>
            <pc:sldMk cId="1318219865" sldId="272"/>
            <ac:spMk id="2" creationId="{AE8452DE-8084-665D-D3F2-7F665BB3954D}"/>
          </ac:spMkLst>
        </pc:spChg>
        <pc:spChg chg="del">
          <ac:chgData name="Stewart Gale" userId="3647ddd2-6040-41ae-a96d-232c23482af8" providerId="ADAL" clId="{CB7C4DE5-6E52-4009-9DE2-CAEBF1F8FAE8}" dt="2023-10-09T17:57:17.300" v="84" actId="478"/>
          <ac:spMkLst>
            <pc:docMk/>
            <pc:sldMk cId="1318219865" sldId="272"/>
            <ac:spMk id="3" creationId="{2CA7EEDB-5D13-B542-3C14-2F5A53B2FE2B}"/>
          </ac:spMkLst>
        </pc:spChg>
        <pc:picChg chg="add mod modCrop">
          <ac:chgData name="Stewart Gale" userId="3647ddd2-6040-41ae-a96d-232c23482af8" providerId="ADAL" clId="{CB7C4DE5-6E52-4009-9DE2-CAEBF1F8FAE8}" dt="2023-10-09T17:58:08.338" v="93" actId="1076"/>
          <ac:picMkLst>
            <pc:docMk/>
            <pc:sldMk cId="1318219865" sldId="272"/>
            <ac:picMk id="4" creationId="{9E80486C-0AA0-BC87-52FF-7ABBDFC0B729}"/>
          </ac:picMkLst>
        </pc:picChg>
        <pc:picChg chg="add mod">
          <ac:chgData name="Stewart Gale" userId="3647ddd2-6040-41ae-a96d-232c23482af8" providerId="ADAL" clId="{CB7C4DE5-6E52-4009-9DE2-CAEBF1F8FAE8}" dt="2023-10-09T18:05:33.401" v="158" actId="1076"/>
          <ac:picMkLst>
            <pc:docMk/>
            <pc:sldMk cId="1318219865" sldId="272"/>
            <ac:picMk id="7170" creationId="{C677CF53-B819-6363-6DAE-001A2538A5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13C6C-48A4-4910-A54B-087D9709A505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5922-AD30-4343-A261-69690913C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465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13C6C-48A4-4910-A54B-087D9709A505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5922-AD30-4343-A261-69690913C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483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13C6C-48A4-4910-A54B-087D9709A505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5922-AD30-4343-A261-69690913C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98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13C6C-48A4-4910-A54B-087D9709A505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5922-AD30-4343-A261-69690913C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90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13C6C-48A4-4910-A54B-087D9709A505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5922-AD30-4343-A261-69690913C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363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13C6C-48A4-4910-A54B-087D9709A505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5922-AD30-4343-A261-69690913C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792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13C6C-48A4-4910-A54B-087D9709A505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5922-AD30-4343-A261-69690913C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049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13C6C-48A4-4910-A54B-087D9709A505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5922-AD30-4343-A261-69690913C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80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13C6C-48A4-4910-A54B-087D9709A505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5922-AD30-4343-A261-69690913C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79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13C6C-48A4-4910-A54B-087D9709A505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5922-AD30-4343-A261-69690913C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544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13C6C-48A4-4910-A54B-087D9709A505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5922-AD30-4343-A261-69690913C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238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13C6C-48A4-4910-A54B-087D9709A505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A5922-AD30-4343-A261-69690913C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50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B2D1832-E678-AABE-EDE7-EB65FA0B85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81" t="9744" r="10866" b="9846"/>
          <a:stretch/>
        </p:blipFill>
        <p:spPr>
          <a:xfrm>
            <a:off x="360218" y="0"/>
            <a:ext cx="11310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23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277B1D-E328-2170-CE83-DEC2B2ACDF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1" t="9697" r="11966" b="11999"/>
          <a:stretch/>
        </p:blipFill>
        <p:spPr>
          <a:xfrm>
            <a:off x="238298" y="53185"/>
            <a:ext cx="11526982" cy="675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757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BDAD79-3AEF-A524-B6D6-6F87FF6791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1" t="9292" r="11858" b="11919"/>
          <a:stretch/>
        </p:blipFill>
        <p:spPr>
          <a:xfrm>
            <a:off x="238298" y="72534"/>
            <a:ext cx="11715404" cy="671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24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3BE884-4DD5-BF72-4E33-8FB625EE5A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91" t="8616" r="11481" b="11179"/>
          <a:stretch/>
        </p:blipFill>
        <p:spPr>
          <a:xfrm>
            <a:off x="299258" y="84477"/>
            <a:ext cx="11682153" cy="668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90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6865" y="2074752"/>
            <a:ext cx="83182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60488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B2D1832-E678-AABE-EDE7-EB65FA0B85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81" t="14813" r="51313" b="9846"/>
          <a:stretch/>
        </p:blipFill>
        <p:spPr>
          <a:xfrm>
            <a:off x="72044" y="94211"/>
            <a:ext cx="5708071" cy="67637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42861E-99CC-63C0-F2EE-B8073A698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62" y="908303"/>
            <a:ext cx="10719469" cy="379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080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B2D1832-E678-AABE-EDE7-EB65FA0B85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39" t="9744" r="10866" b="9846"/>
          <a:stretch/>
        </p:blipFill>
        <p:spPr>
          <a:xfrm>
            <a:off x="77586" y="0"/>
            <a:ext cx="5408814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4909FCE-65F1-F29F-533A-C6EED60642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4"/>
          <a:stretch/>
        </p:blipFill>
        <p:spPr bwMode="auto">
          <a:xfrm>
            <a:off x="5724698" y="333316"/>
            <a:ext cx="5802283" cy="596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340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8C0680-8383-DC7C-05DD-22AADDFBB8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1" t="9697" r="52714" b="11999"/>
          <a:stretch/>
        </p:blipFill>
        <p:spPr>
          <a:xfrm>
            <a:off x="72044" y="0"/>
            <a:ext cx="5471922" cy="6816436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C2EC1763-E762-02A8-2604-F0F997E19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7"/>
          <a:stretch/>
        </p:blipFill>
        <p:spPr bwMode="auto">
          <a:xfrm>
            <a:off x="4826924" y="1535184"/>
            <a:ext cx="7026692" cy="378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106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8C0680-8383-DC7C-05DD-22AADDFBB8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51" t="9697" r="11966" b="11999"/>
          <a:stretch/>
        </p:blipFill>
        <p:spPr>
          <a:xfrm>
            <a:off x="121919" y="0"/>
            <a:ext cx="5397731" cy="6751629"/>
          </a:xfrm>
          <a:prstGeom prst="rect">
            <a:avLst/>
          </a:prstGeom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1A4A4621-7ECA-6AA9-FE0E-C6075BCDEA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8" t="8589"/>
          <a:stretch/>
        </p:blipFill>
        <p:spPr bwMode="auto">
          <a:xfrm>
            <a:off x="3602180" y="3429000"/>
            <a:ext cx="7564584" cy="3092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714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59035E-83A7-94E3-B7AE-BAA3B6BA7C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1" t="9292" r="52704" b="11919"/>
          <a:stretch/>
        </p:blipFill>
        <p:spPr>
          <a:xfrm>
            <a:off x="133004" y="72534"/>
            <a:ext cx="5563986" cy="6712932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F602B146-13E4-2003-04ED-0C6C2C0D27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9"/>
          <a:stretch/>
        </p:blipFill>
        <p:spPr bwMode="auto">
          <a:xfrm>
            <a:off x="4078778" y="3041679"/>
            <a:ext cx="7182196" cy="330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454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0B3CD0-4DBA-90A5-E9BE-101991CC31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527" t="9292" r="11859" b="11919"/>
          <a:stretch/>
        </p:blipFill>
        <p:spPr>
          <a:xfrm>
            <a:off x="227214" y="72534"/>
            <a:ext cx="5514109" cy="6712932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65899655-42A5-F9B1-839E-EE4C74DAD2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1"/>
          <a:stretch/>
        </p:blipFill>
        <p:spPr bwMode="auto">
          <a:xfrm>
            <a:off x="4328161" y="1133706"/>
            <a:ext cx="6965826" cy="478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393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273B52-12BF-6C53-243F-32260303CB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92" t="8616" r="52852" b="11179"/>
          <a:stretch/>
        </p:blipFill>
        <p:spPr>
          <a:xfrm>
            <a:off x="88669" y="85497"/>
            <a:ext cx="5519651" cy="6687005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E0BF5002-88A3-C38E-329B-D76F3D0309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1"/>
          <a:stretch/>
        </p:blipFill>
        <p:spPr bwMode="auto">
          <a:xfrm>
            <a:off x="3264130" y="3228513"/>
            <a:ext cx="8053392" cy="2911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5906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80486C-0AA0-BC87-52FF-7ABBDFC0B7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28" t="8616" r="11481" b="11179"/>
          <a:stretch/>
        </p:blipFill>
        <p:spPr>
          <a:xfrm>
            <a:off x="144088" y="85497"/>
            <a:ext cx="5569527" cy="6687005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C677CF53-B819-6363-6DAE-001A2538A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5"/>
          <a:stretch/>
        </p:blipFill>
        <p:spPr bwMode="auto">
          <a:xfrm>
            <a:off x="1660368" y="1349837"/>
            <a:ext cx="8871263" cy="4530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8219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</Words>
  <Application>Microsoft Office PowerPoint</Application>
  <PresentationFormat>Widescreen</PresentationFormat>
  <Paragraphs>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2016-04-26T11:25:13Z</dcterms:created>
  <dcterms:modified xsi:type="dcterms:W3CDTF">2023-10-09T18:05:37Z</dcterms:modified>
</cp:coreProperties>
</file>