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68" r:id="rId3"/>
    <p:sldId id="265" r:id="rId4"/>
    <p:sldId id="267" r:id="rId5"/>
    <p:sldId id="261" r:id="rId6"/>
    <p:sldId id="258" r:id="rId7"/>
    <p:sldId id="263" r:id="rId8"/>
    <p:sldId id="257" r:id="rId9"/>
    <p:sldId id="260" r:id="rId10"/>
    <p:sldId id="262" r:id="rId11"/>
    <p:sldId id="269" r:id="rId12"/>
    <p:sldId id="270" r:id="rId13"/>
    <p:sldId id="271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9B0D2DE-4CBB-4A4A-9142-2AB1308A81F1}" v="47" dt="2024-01-17T08:25:42.03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8" d="100"/>
          <a:sy n="88" d="100"/>
        </p:scale>
        <p:origin x="69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29B0D2DE-4CBB-4A4A-9142-2AB1308A81F1}"/>
    <pc:docChg chg="undo custSel addSld delSld modSld sldOrd">
      <pc:chgData name="Stewart Gale" userId="3647ddd2-6040-41ae-a96d-232c23482af8" providerId="ADAL" clId="{29B0D2DE-4CBB-4A4A-9142-2AB1308A81F1}" dt="2024-03-04T07:51:20.963" v="442" actId="478"/>
      <pc:docMkLst>
        <pc:docMk/>
      </pc:docMkLst>
      <pc:sldChg chg="modSp mod">
        <pc:chgData name="Stewart Gale" userId="3647ddd2-6040-41ae-a96d-232c23482af8" providerId="ADAL" clId="{29B0D2DE-4CBB-4A4A-9142-2AB1308A81F1}" dt="2024-01-17T08:09:09.480" v="415" actId="1076"/>
        <pc:sldMkLst>
          <pc:docMk/>
          <pc:sldMk cId="48317866" sldId="258"/>
        </pc:sldMkLst>
        <pc:spChg chg="mod">
          <ac:chgData name="Stewart Gale" userId="3647ddd2-6040-41ae-a96d-232c23482af8" providerId="ADAL" clId="{29B0D2DE-4CBB-4A4A-9142-2AB1308A81F1}" dt="2024-01-17T08:09:09.480" v="415" actId="1076"/>
          <ac:spMkLst>
            <pc:docMk/>
            <pc:sldMk cId="48317866" sldId="258"/>
            <ac:spMk id="37" creationId="{00000000-0000-0000-0000-000000000000}"/>
          </ac:spMkLst>
        </pc:spChg>
      </pc:sldChg>
      <pc:sldChg chg="addSp delSp modSp mod ord delAnim modAnim">
        <pc:chgData name="Stewart Gale" userId="3647ddd2-6040-41ae-a96d-232c23482af8" providerId="ADAL" clId="{29B0D2DE-4CBB-4A4A-9142-2AB1308A81F1}" dt="2024-01-17T08:25:36.665" v="434"/>
        <pc:sldMkLst>
          <pc:docMk/>
          <pc:sldMk cId="763358276" sldId="262"/>
        </pc:sldMkLst>
        <pc:spChg chg="del mod">
          <ac:chgData name="Stewart Gale" userId="3647ddd2-6040-41ae-a96d-232c23482af8" providerId="ADAL" clId="{29B0D2DE-4CBB-4A4A-9142-2AB1308A81F1}" dt="2021-09-19T12:32:58.912" v="174" actId="478"/>
          <ac:spMkLst>
            <pc:docMk/>
            <pc:sldMk cId="763358276" sldId="262"/>
            <ac:spMk id="4" creationId="{00000000-0000-0000-0000-000000000000}"/>
          </ac:spMkLst>
        </pc:spChg>
        <pc:spChg chg="mod">
          <ac:chgData name="Stewart Gale" userId="3647ddd2-6040-41ae-a96d-232c23482af8" providerId="ADAL" clId="{29B0D2DE-4CBB-4A4A-9142-2AB1308A81F1}" dt="2021-09-19T12:33:16.515" v="178" actId="1076"/>
          <ac:spMkLst>
            <pc:docMk/>
            <pc:sldMk cId="763358276" sldId="262"/>
            <ac:spMk id="18" creationId="{00000000-0000-0000-0000-000000000000}"/>
          </ac:spMkLst>
        </pc:spChg>
        <pc:spChg chg="mod">
          <ac:chgData name="Stewart Gale" userId="3647ddd2-6040-41ae-a96d-232c23482af8" providerId="ADAL" clId="{29B0D2DE-4CBB-4A4A-9142-2AB1308A81F1}" dt="2021-09-19T12:33:16.515" v="178" actId="1076"/>
          <ac:spMkLst>
            <pc:docMk/>
            <pc:sldMk cId="763358276" sldId="262"/>
            <ac:spMk id="19" creationId="{00000000-0000-0000-0000-000000000000}"/>
          </ac:spMkLst>
        </pc:spChg>
        <pc:spChg chg="add del">
          <ac:chgData name="Stewart Gale" userId="3647ddd2-6040-41ae-a96d-232c23482af8" providerId="ADAL" clId="{29B0D2DE-4CBB-4A4A-9142-2AB1308A81F1}" dt="2021-09-19T12:32:25.134" v="167" actId="478"/>
          <ac:spMkLst>
            <pc:docMk/>
            <pc:sldMk cId="763358276" sldId="262"/>
            <ac:spMk id="20" creationId="{00000000-0000-0000-0000-000000000000}"/>
          </ac:spMkLst>
        </pc:spChg>
        <pc:spChg chg="mod">
          <ac:chgData name="Stewart Gale" userId="3647ddd2-6040-41ae-a96d-232c23482af8" providerId="ADAL" clId="{29B0D2DE-4CBB-4A4A-9142-2AB1308A81F1}" dt="2021-09-19T12:33:16.515" v="178" actId="1076"/>
          <ac:spMkLst>
            <pc:docMk/>
            <pc:sldMk cId="763358276" sldId="262"/>
            <ac:spMk id="21" creationId="{00000000-0000-0000-0000-000000000000}"/>
          </ac:spMkLst>
        </pc:spChg>
        <pc:spChg chg="mod">
          <ac:chgData name="Stewart Gale" userId="3647ddd2-6040-41ae-a96d-232c23482af8" providerId="ADAL" clId="{29B0D2DE-4CBB-4A4A-9142-2AB1308A81F1}" dt="2021-09-19T12:33:16.515" v="178" actId="1076"/>
          <ac:spMkLst>
            <pc:docMk/>
            <pc:sldMk cId="763358276" sldId="262"/>
            <ac:spMk id="22" creationId="{00000000-0000-0000-0000-000000000000}"/>
          </ac:spMkLst>
        </pc:spChg>
        <pc:spChg chg="del">
          <ac:chgData name="Stewart Gale" userId="3647ddd2-6040-41ae-a96d-232c23482af8" providerId="ADAL" clId="{29B0D2DE-4CBB-4A4A-9142-2AB1308A81F1}" dt="2021-09-19T12:32:20.051" v="164" actId="478"/>
          <ac:spMkLst>
            <pc:docMk/>
            <pc:sldMk cId="763358276" sldId="262"/>
            <ac:spMk id="24" creationId="{00000000-0000-0000-0000-000000000000}"/>
          </ac:spMkLst>
        </pc:spChg>
        <pc:spChg chg="mod">
          <ac:chgData name="Stewart Gale" userId="3647ddd2-6040-41ae-a96d-232c23482af8" providerId="ADAL" clId="{29B0D2DE-4CBB-4A4A-9142-2AB1308A81F1}" dt="2024-01-17T08:25:34.460" v="433" actId="1076"/>
          <ac:spMkLst>
            <pc:docMk/>
            <pc:sldMk cId="763358276" sldId="262"/>
            <ac:spMk id="25" creationId="{00000000-0000-0000-0000-000000000000}"/>
          </ac:spMkLst>
        </pc:spChg>
        <pc:spChg chg="del">
          <ac:chgData name="Stewart Gale" userId="3647ddd2-6040-41ae-a96d-232c23482af8" providerId="ADAL" clId="{29B0D2DE-4CBB-4A4A-9142-2AB1308A81F1}" dt="2021-09-19T12:32:56.169" v="172" actId="478"/>
          <ac:spMkLst>
            <pc:docMk/>
            <pc:sldMk cId="763358276" sldId="262"/>
            <ac:spMk id="26" creationId="{00000000-0000-0000-0000-000000000000}"/>
          </ac:spMkLst>
        </pc:spChg>
        <pc:spChg chg="del">
          <ac:chgData name="Stewart Gale" userId="3647ddd2-6040-41ae-a96d-232c23482af8" providerId="ADAL" clId="{29B0D2DE-4CBB-4A4A-9142-2AB1308A81F1}" dt="2021-09-19T12:32:27.190" v="169" actId="478"/>
          <ac:spMkLst>
            <pc:docMk/>
            <pc:sldMk cId="763358276" sldId="262"/>
            <ac:spMk id="27" creationId="{00000000-0000-0000-0000-000000000000}"/>
          </ac:spMkLst>
        </pc:spChg>
        <pc:spChg chg="del">
          <ac:chgData name="Stewart Gale" userId="3647ddd2-6040-41ae-a96d-232c23482af8" providerId="ADAL" clId="{29B0D2DE-4CBB-4A4A-9142-2AB1308A81F1}" dt="2021-09-19T12:32:26.404" v="168" actId="478"/>
          <ac:spMkLst>
            <pc:docMk/>
            <pc:sldMk cId="763358276" sldId="262"/>
            <ac:spMk id="28" creationId="{00000000-0000-0000-0000-000000000000}"/>
          </ac:spMkLst>
        </pc:spChg>
        <pc:spChg chg="del">
          <ac:chgData name="Stewart Gale" userId="3647ddd2-6040-41ae-a96d-232c23482af8" providerId="ADAL" clId="{29B0D2DE-4CBB-4A4A-9142-2AB1308A81F1}" dt="2021-09-19T12:32:56.169" v="172" actId="478"/>
          <ac:spMkLst>
            <pc:docMk/>
            <pc:sldMk cId="763358276" sldId="262"/>
            <ac:spMk id="29" creationId="{00000000-0000-0000-0000-000000000000}"/>
          </ac:spMkLst>
        </pc:spChg>
        <pc:spChg chg="del">
          <ac:chgData name="Stewart Gale" userId="3647ddd2-6040-41ae-a96d-232c23482af8" providerId="ADAL" clId="{29B0D2DE-4CBB-4A4A-9142-2AB1308A81F1}" dt="2021-09-19T12:32:56.169" v="172" actId="478"/>
          <ac:spMkLst>
            <pc:docMk/>
            <pc:sldMk cId="763358276" sldId="262"/>
            <ac:spMk id="30" creationId="{00000000-0000-0000-0000-000000000000}"/>
          </ac:spMkLst>
        </pc:spChg>
        <pc:spChg chg="mod">
          <ac:chgData name="Stewart Gale" userId="3647ddd2-6040-41ae-a96d-232c23482af8" providerId="ADAL" clId="{29B0D2DE-4CBB-4A4A-9142-2AB1308A81F1}" dt="2021-09-19T12:33:09.686" v="177" actId="1076"/>
          <ac:spMkLst>
            <pc:docMk/>
            <pc:sldMk cId="763358276" sldId="262"/>
            <ac:spMk id="31" creationId="{00000000-0000-0000-0000-000000000000}"/>
          </ac:spMkLst>
        </pc:spChg>
        <pc:spChg chg="del">
          <ac:chgData name="Stewart Gale" userId="3647ddd2-6040-41ae-a96d-232c23482af8" providerId="ADAL" clId="{29B0D2DE-4CBB-4A4A-9142-2AB1308A81F1}" dt="2021-09-19T12:32:56.169" v="172" actId="478"/>
          <ac:spMkLst>
            <pc:docMk/>
            <pc:sldMk cId="763358276" sldId="262"/>
            <ac:spMk id="32" creationId="{00000000-0000-0000-0000-000000000000}"/>
          </ac:spMkLst>
        </pc:spChg>
        <pc:spChg chg="del">
          <ac:chgData name="Stewart Gale" userId="3647ddd2-6040-41ae-a96d-232c23482af8" providerId="ADAL" clId="{29B0D2DE-4CBB-4A4A-9142-2AB1308A81F1}" dt="2021-09-19T12:32:56.169" v="172" actId="478"/>
          <ac:spMkLst>
            <pc:docMk/>
            <pc:sldMk cId="763358276" sldId="262"/>
            <ac:spMk id="33" creationId="{00000000-0000-0000-0000-000000000000}"/>
          </ac:spMkLst>
        </pc:spChg>
        <pc:spChg chg="del">
          <ac:chgData name="Stewart Gale" userId="3647ddd2-6040-41ae-a96d-232c23482af8" providerId="ADAL" clId="{29B0D2DE-4CBB-4A4A-9142-2AB1308A81F1}" dt="2021-09-19T12:32:56.169" v="172" actId="478"/>
          <ac:spMkLst>
            <pc:docMk/>
            <pc:sldMk cId="763358276" sldId="262"/>
            <ac:spMk id="34" creationId="{00000000-0000-0000-0000-000000000000}"/>
          </ac:spMkLst>
        </pc:spChg>
        <pc:spChg chg="del">
          <ac:chgData name="Stewart Gale" userId="3647ddd2-6040-41ae-a96d-232c23482af8" providerId="ADAL" clId="{29B0D2DE-4CBB-4A4A-9142-2AB1308A81F1}" dt="2021-09-19T12:33:03.644" v="175" actId="478"/>
          <ac:spMkLst>
            <pc:docMk/>
            <pc:sldMk cId="763358276" sldId="262"/>
            <ac:spMk id="35" creationId="{00000000-0000-0000-0000-000000000000}"/>
          </ac:spMkLst>
        </pc:spChg>
        <pc:grpChg chg="mod">
          <ac:chgData name="Stewart Gale" userId="3647ddd2-6040-41ae-a96d-232c23482af8" providerId="ADAL" clId="{29B0D2DE-4CBB-4A4A-9142-2AB1308A81F1}" dt="2021-09-19T12:33:16.515" v="178" actId="1076"/>
          <ac:grpSpMkLst>
            <pc:docMk/>
            <pc:sldMk cId="763358276" sldId="262"/>
            <ac:grpSpMk id="2" creationId="{00000000-0000-0000-0000-000000000000}"/>
          </ac:grpSpMkLst>
        </pc:grpChg>
        <pc:cxnChg chg="mod">
          <ac:chgData name="Stewart Gale" userId="3647ddd2-6040-41ae-a96d-232c23482af8" providerId="ADAL" clId="{29B0D2DE-4CBB-4A4A-9142-2AB1308A81F1}" dt="2021-09-20T13:47:18.604" v="411" actId="208"/>
          <ac:cxnSpMkLst>
            <pc:docMk/>
            <pc:sldMk cId="763358276" sldId="262"/>
            <ac:cxnSpMk id="3" creationId="{00000000-0000-0000-0000-000000000000}"/>
          </ac:cxnSpMkLst>
        </pc:cxnChg>
        <pc:cxnChg chg="mod">
          <ac:chgData name="Stewart Gale" userId="3647ddd2-6040-41ae-a96d-232c23482af8" providerId="ADAL" clId="{29B0D2DE-4CBB-4A4A-9142-2AB1308A81F1}" dt="2021-09-20T13:47:18.604" v="411" actId="208"/>
          <ac:cxnSpMkLst>
            <pc:docMk/>
            <pc:sldMk cId="763358276" sldId="262"/>
            <ac:cxnSpMk id="15" creationId="{00000000-0000-0000-0000-000000000000}"/>
          </ac:cxnSpMkLst>
        </pc:cxnChg>
        <pc:cxnChg chg="mod">
          <ac:chgData name="Stewart Gale" userId="3647ddd2-6040-41ae-a96d-232c23482af8" providerId="ADAL" clId="{29B0D2DE-4CBB-4A4A-9142-2AB1308A81F1}" dt="2021-09-20T13:47:18.604" v="411" actId="208"/>
          <ac:cxnSpMkLst>
            <pc:docMk/>
            <pc:sldMk cId="763358276" sldId="262"/>
            <ac:cxnSpMk id="16" creationId="{00000000-0000-0000-0000-000000000000}"/>
          </ac:cxnSpMkLst>
        </pc:cxnChg>
      </pc:sldChg>
      <pc:sldChg chg="delSp modSp mod delAnim">
        <pc:chgData name="Stewart Gale" userId="3647ddd2-6040-41ae-a96d-232c23482af8" providerId="ADAL" clId="{29B0D2DE-4CBB-4A4A-9142-2AB1308A81F1}" dt="2021-09-19T12:27:28.078" v="39" actId="1076"/>
        <pc:sldMkLst>
          <pc:docMk/>
          <pc:sldMk cId="2424169580" sldId="264"/>
        </pc:sldMkLst>
        <pc:spChg chg="mod">
          <ac:chgData name="Stewart Gale" userId="3647ddd2-6040-41ae-a96d-232c23482af8" providerId="ADAL" clId="{29B0D2DE-4CBB-4A4A-9142-2AB1308A81F1}" dt="2021-09-19T12:27:28.078" v="39" actId="1076"/>
          <ac:spMkLst>
            <pc:docMk/>
            <pc:sldMk cId="2424169580" sldId="264"/>
            <ac:spMk id="2" creationId="{00000000-0000-0000-0000-000000000000}"/>
          </ac:spMkLst>
        </pc:spChg>
        <pc:spChg chg="del mod">
          <ac:chgData name="Stewart Gale" userId="3647ddd2-6040-41ae-a96d-232c23482af8" providerId="ADAL" clId="{29B0D2DE-4CBB-4A4A-9142-2AB1308A81F1}" dt="2021-09-19T12:26:54.660" v="4" actId="478"/>
          <ac:spMkLst>
            <pc:docMk/>
            <pc:sldMk cId="2424169580" sldId="264"/>
            <ac:spMk id="5" creationId="{00000000-0000-0000-0000-000000000000}"/>
          </ac:spMkLst>
        </pc:spChg>
        <pc:spChg chg="del mod">
          <ac:chgData name="Stewart Gale" userId="3647ddd2-6040-41ae-a96d-232c23482af8" providerId="ADAL" clId="{29B0D2DE-4CBB-4A4A-9142-2AB1308A81F1}" dt="2021-09-19T12:26:51.107" v="2" actId="478"/>
          <ac:spMkLst>
            <pc:docMk/>
            <pc:sldMk cId="2424169580" sldId="264"/>
            <ac:spMk id="6" creationId="{00000000-0000-0000-0000-000000000000}"/>
          </ac:spMkLst>
        </pc:spChg>
        <pc:spChg chg="del">
          <ac:chgData name="Stewart Gale" userId="3647ddd2-6040-41ae-a96d-232c23482af8" providerId="ADAL" clId="{29B0D2DE-4CBB-4A4A-9142-2AB1308A81F1}" dt="2021-09-19T12:26:54.660" v="4" actId="478"/>
          <ac:spMkLst>
            <pc:docMk/>
            <pc:sldMk cId="2424169580" sldId="264"/>
            <ac:spMk id="7" creationId="{00000000-0000-0000-0000-000000000000}"/>
          </ac:spMkLst>
        </pc:spChg>
        <pc:spChg chg="del mod">
          <ac:chgData name="Stewart Gale" userId="3647ddd2-6040-41ae-a96d-232c23482af8" providerId="ADAL" clId="{29B0D2DE-4CBB-4A4A-9142-2AB1308A81F1}" dt="2021-09-19T12:26:51.107" v="2" actId="478"/>
          <ac:spMkLst>
            <pc:docMk/>
            <pc:sldMk cId="2424169580" sldId="264"/>
            <ac:spMk id="8" creationId="{00000000-0000-0000-0000-000000000000}"/>
          </ac:spMkLst>
        </pc:spChg>
        <pc:spChg chg="del mod">
          <ac:chgData name="Stewart Gale" userId="3647ddd2-6040-41ae-a96d-232c23482af8" providerId="ADAL" clId="{29B0D2DE-4CBB-4A4A-9142-2AB1308A81F1}" dt="2021-09-19T12:26:54.660" v="4" actId="478"/>
          <ac:spMkLst>
            <pc:docMk/>
            <pc:sldMk cId="2424169580" sldId="264"/>
            <ac:spMk id="9" creationId="{00000000-0000-0000-0000-000000000000}"/>
          </ac:spMkLst>
        </pc:spChg>
        <pc:spChg chg="del">
          <ac:chgData name="Stewart Gale" userId="3647ddd2-6040-41ae-a96d-232c23482af8" providerId="ADAL" clId="{29B0D2DE-4CBB-4A4A-9142-2AB1308A81F1}" dt="2021-09-19T12:26:54.660" v="4" actId="478"/>
          <ac:spMkLst>
            <pc:docMk/>
            <pc:sldMk cId="2424169580" sldId="264"/>
            <ac:spMk id="10" creationId="{00000000-0000-0000-0000-000000000000}"/>
          </ac:spMkLst>
        </pc:spChg>
        <pc:spChg chg="del">
          <ac:chgData name="Stewart Gale" userId="3647ddd2-6040-41ae-a96d-232c23482af8" providerId="ADAL" clId="{29B0D2DE-4CBB-4A4A-9142-2AB1308A81F1}" dt="2021-09-19T12:26:51.107" v="2" actId="478"/>
          <ac:spMkLst>
            <pc:docMk/>
            <pc:sldMk cId="2424169580" sldId="264"/>
            <ac:spMk id="11" creationId="{00000000-0000-0000-0000-000000000000}"/>
          </ac:spMkLst>
        </pc:spChg>
        <pc:spChg chg="del">
          <ac:chgData name="Stewart Gale" userId="3647ddd2-6040-41ae-a96d-232c23482af8" providerId="ADAL" clId="{29B0D2DE-4CBB-4A4A-9142-2AB1308A81F1}" dt="2021-09-19T12:26:51.107" v="2" actId="478"/>
          <ac:spMkLst>
            <pc:docMk/>
            <pc:sldMk cId="2424169580" sldId="264"/>
            <ac:spMk id="12" creationId="{00000000-0000-0000-0000-000000000000}"/>
          </ac:spMkLst>
        </pc:spChg>
      </pc:sldChg>
      <pc:sldChg chg="addSp modSp mod modAnim">
        <pc:chgData name="Stewart Gale" userId="3647ddd2-6040-41ae-a96d-232c23482af8" providerId="ADAL" clId="{29B0D2DE-4CBB-4A4A-9142-2AB1308A81F1}" dt="2021-09-20T13:44:38.110" v="373"/>
        <pc:sldMkLst>
          <pc:docMk/>
          <pc:sldMk cId="4091174657" sldId="265"/>
        </pc:sldMkLst>
        <pc:spChg chg="add mod">
          <ac:chgData name="Stewart Gale" userId="3647ddd2-6040-41ae-a96d-232c23482af8" providerId="ADAL" clId="{29B0D2DE-4CBB-4A4A-9142-2AB1308A81F1}" dt="2021-09-20T13:41:57.250" v="287" actId="14100"/>
          <ac:spMkLst>
            <pc:docMk/>
            <pc:sldMk cId="4091174657" sldId="265"/>
            <ac:spMk id="2" creationId="{8974DA07-F95B-4622-ABF6-5E230149E5AE}"/>
          </ac:spMkLst>
        </pc:spChg>
        <pc:spChg chg="mod">
          <ac:chgData name="Stewart Gale" userId="3647ddd2-6040-41ae-a96d-232c23482af8" providerId="ADAL" clId="{29B0D2DE-4CBB-4A4A-9142-2AB1308A81F1}" dt="2021-09-19T12:34:23.597" v="193" actId="14100"/>
          <ac:spMkLst>
            <pc:docMk/>
            <pc:sldMk cId="4091174657" sldId="265"/>
            <ac:spMk id="26" creationId="{00000000-0000-0000-0000-000000000000}"/>
          </ac:spMkLst>
        </pc:spChg>
        <pc:spChg chg="mod">
          <ac:chgData name="Stewart Gale" userId="3647ddd2-6040-41ae-a96d-232c23482af8" providerId="ADAL" clId="{29B0D2DE-4CBB-4A4A-9142-2AB1308A81F1}" dt="2021-09-20T13:44:19.707" v="370" actId="20577"/>
          <ac:spMkLst>
            <pc:docMk/>
            <pc:sldMk cId="4091174657" sldId="265"/>
            <ac:spMk id="30" creationId="{00000000-0000-0000-0000-000000000000}"/>
          </ac:spMkLst>
        </pc:spChg>
        <pc:spChg chg="mod">
          <ac:chgData name="Stewart Gale" userId="3647ddd2-6040-41ae-a96d-232c23482af8" providerId="ADAL" clId="{29B0D2DE-4CBB-4A4A-9142-2AB1308A81F1}" dt="2021-09-19T12:34:28.074" v="195" actId="1076"/>
          <ac:spMkLst>
            <pc:docMk/>
            <pc:sldMk cId="4091174657" sldId="265"/>
            <ac:spMk id="36" creationId="{00000000-0000-0000-0000-000000000000}"/>
          </ac:spMkLst>
        </pc:spChg>
        <pc:spChg chg="mod">
          <ac:chgData name="Stewart Gale" userId="3647ddd2-6040-41ae-a96d-232c23482af8" providerId="ADAL" clId="{29B0D2DE-4CBB-4A4A-9142-2AB1308A81F1}" dt="2021-09-19T12:34:30.420" v="196" actId="1076"/>
          <ac:spMkLst>
            <pc:docMk/>
            <pc:sldMk cId="4091174657" sldId="265"/>
            <ac:spMk id="38" creationId="{00000000-0000-0000-0000-000000000000}"/>
          </ac:spMkLst>
        </pc:spChg>
        <pc:spChg chg="mod">
          <ac:chgData name="Stewart Gale" userId="3647ddd2-6040-41ae-a96d-232c23482af8" providerId="ADAL" clId="{29B0D2DE-4CBB-4A4A-9142-2AB1308A81F1}" dt="2021-09-19T12:34:26.125" v="194" actId="1076"/>
          <ac:spMkLst>
            <pc:docMk/>
            <pc:sldMk cId="4091174657" sldId="265"/>
            <ac:spMk id="39" creationId="{00000000-0000-0000-0000-000000000000}"/>
          </ac:spMkLst>
        </pc:spChg>
      </pc:sldChg>
      <pc:sldChg chg="addSp delSp modSp mod modAnim">
        <pc:chgData name="Stewart Gale" userId="3647ddd2-6040-41ae-a96d-232c23482af8" providerId="ADAL" clId="{29B0D2DE-4CBB-4A4A-9142-2AB1308A81F1}" dt="2021-09-20T13:44:57.522" v="376"/>
        <pc:sldMkLst>
          <pc:docMk/>
          <pc:sldMk cId="863434665" sldId="267"/>
        </pc:sldMkLst>
        <pc:spChg chg="add mod">
          <ac:chgData name="Stewart Gale" userId="3647ddd2-6040-41ae-a96d-232c23482af8" providerId="ADAL" clId="{29B0D2DE-4CBB-4A4A-9142-2AB1308A81F1}" dt="2021-09-20T13:42:36.691" v="303" actId="255"/>
          <ac:spMkLst>
            <pc:docMk/>
            <pc:sldMk cId="863434665" sldId="267"/>
            <ac:spMk id="8" creationId="{C9BE5446-21CA-42D1-A3E9-890D685F961E}"/>
          </ac:spMkLst>
        </pc:spChg>
        <pc:spChg chg="mod">
          <ac:chgData name="Stewart Gale" userId="3647ddd2-6040-41ae-a96d-232c23482af8" providerId="ADAL" clId="{29B0D2DE-4CBB-4A4A-9142-2AB1308A81F1}" dt="2021-09-20T13:43:23.905" v="318"/>
          <ac:spMkLst>
            <pc:docMk/>
            <pc:sldMk cId="863434665" sldId="267"/>
            <ac:spMk id="10" creationId="{D0057A1A-8D93-47BA-B864-400E6EB3869B}"/>
          </ac:spMkLst>
        </pc:spChg>
        <pc:spChg chg="mod">
          <ac:chgData name="Stewart Gale" userId="3647ddd2-6040-41ae-a96d-232c23482af8" providerId="ADAL" clId="{29B0D2DE-4CBB-4A4A-9142-2AB1308A81F1}" dt="2021-09-20T13:43:23.905" v="318"/>
          <ac:spMkLst>
            <pc:docMk/>
            <pc:sldMk cId="863434665" sldId="267"/>
            <ac:spMk id="11" creationId="{91A217B0-DE0D-439B-BD9B-CB88DB5E8676}"/>
          </ac:spMkLst>
        </pc:spChg>
        <pc:spChg chg="del">
          <ac:chgData name="Stewart Gale" userId="3647ddd2-6040-41ae-a96d-232c23482af8" providerId="ADAL" clId="{29B0D2DE-4CBB-4A4A-9142-2AB1308A81F1}" dt="2021-09-19T12:31:03.148" v="140" actId="478"/>
          <ac:spMkLst>
            <pc:docMk/>
            <pc:sldMk cId="863434665" sldId="267"/>
            <ac:spMk id="12" creationId="{00000000-0000-0000-0000-000000000000}"/>
          </ac:spMkLst>
        </pc:spChg>
        <pc:spChg chg="mod">
          <ac:chgData name="Stewart Gale" userId="3647ddd2-6040-41ae-a96d-232c23482af8" providerId="ADAL" clId="{29B0D2DE-4CBB-4A4A-9142-2AB1308A81F1}" dt="2021-09-20T13:43:23.905" v="318"/>
          <ac:spMkLst>
            <pc:docMk/>
            <pc:sldMk cId="863434665" sldId="267"/>
            <ac:spMk id="12" creationId="{CFBFD085-36E5-4883-808C-2B1CA9F4F837}"/>
          </ac:spMkLst>
        </pc:spChg>
        <pc:spChg chg="mod">
          <ac:chgData name="Stewart Gale" userId="3647ddd2-6040-41ae-a96d-232c23482af8" providerId="ADAL" clId="{29B0D2DE-4CBB-4A4A-9142-2AB1308A81F1}" dt="2021-09-20T13:43:23.905" v="318"/>
          <ac:spMkLst>
            <pc:docMk/>
            <pc:sldMk cId="863434665" sldId="267"/>
            <ac:spMk id="13" creationId="{833BDEDD-4F9B-4196-8D41-C87674207894}"/>
          </ac:spMkLst>
        </pc:spChg>
        <pc:spChg chg="add mod">
          <ac:chgData name="Stewart Gale" userId="3647ddd2-6040-41ae-a96d-232c23482af8" providerId="ADAL" clId="{29B0D2DE-4CBB-4A4A-9142-2AB1308A81F1}" dt="2021-09-20T13:44:06.251" v="367" actId="1076"/>
          <ac:spMkLst>
            <pc:docMk/>
            <pc:sldMk cId="863434665" sldId="267"/>
            <ac:spMk id="14" creationId="{99772EBC-B2C5-4002-A4BF-1DE0E40AA2D9}"/>
          </ac:spMkLst>
        </pc:spChg>
        <pc:spChg chg="mod">
          <ac:chgData name="Stewart Gale" userId="3647ddd2-6040-41ae-a96d-232c23482af8" providerId="ADAL" clId="{29B0D2DE-4CBB-4A4A-9142-2AB1308A81F1}" dt="2021-09-19T12:34:38.252" v="198" actId="1076"/>
          <ac:spMkLst>
            <pc:docMk/>
            <pc:sldMk cId="863434665" sldId="267"/>
            <ac:spMk id="18" creationId="{00000000-0000-0000-0000-000000000000}"/>
          </ac:spMkLst>
        </pc:spChg>
        <pc:spChg chg="mod">
          <ac:chgData name="Stewart Gale" userId="3647ddd2-6040-41ae-a96d-232c23482af8" providerId="ADAL" clId="{29B0D2DE-4CBB-4A4A-9142-2AB1308A81F1}" dt="2021-09-19T12:34:43.381" v="200" actId="1076"/>
          <ac:spMkLst>
            <pc:docMk/>
            <pc:sldMk cId="863434665" sldId="267"/>
            <ac:spMk id="19" creationId="{00000000-0000-0000-0000-000000000000}"/>
          </ac:spMkLst>
        </pc:spChg>
        <pc:spChg chg="mod">
          <ac:chgData name="Stewart Gale" userId="3647ddd2-6040-41ae-a96d-232c23482af8" providerId="ADAL" clId="{29B0D2DE-4CBB-4A4A-9142-2AB1308A81F1}" dt="2021-09-19T12:34:40.219" v="199" actId="1076"/>
          <ac:spMkLst>
            <pc:docMk/>
            <pc:sldMk cId="863434665" sldId="267"/>
            <ac:spMk id="20" creationId="{00000000-0000-0000-0000-000000000000}"/>
          </ac:spMkLst>
        </pc:spChg>
        <pc:spChg chg="del">
          <ac:chgData name="Stewart Gale" userId="3647ddd2-6040-41ae-a96d-232c23482af8" providerId="ADAL" clId="{29B0D2DE-4CBB-4A4A-9142-2AB1308A81F1}" dt="2021-09-19T12:31:03.148" v="140" actId="478"/>
          <ac:spMkLst>
            <pc:docMk/>
            <pc:sldMk cId="863434665" sldId="267"/>
            <ac:spMk id="22" creationId="{00000000-0000-0000-0000-000000000000}"/>
          </ac:spMkLst>
        </pc:spChg>
        <pc:spChg chg="del">
          <ac:chgData name="Stewart Gale" userId="3647ddd2-6040-41ae-a96d-232c23482af8" providerId="ADAL" clId="{29B0D2DE-4CBB-4A4A-9142-2AB1308A81F1}" dt="2021-09-19T12:31:03.148" v="140" actId="478"/>
          <ac:spMkLst>
            <pc:docMk/>
            <pc:sldMk cId="863434665" sldId="267"/>
            <ac:spMk id="23" creationId="{00000000-0000-0000-0000-000000000000}"/>
          </ac:spMkLst>
        </pc:spChg>
        <pc:spChg chg="del">
          <ac:chgData name="Stewart Gale" userId="3647ddd2-6040-41ae-a96d-232c23482af8" providerId="ADAL" clId="{29B0D2DE-4CBB-4A4A-9142-2AB1308A81F1}" dt="2021-09-19T12:31:03.148" v="140" actId="478"/>
          <ac:spMkLst>
            <pc:docMk/>
            <pc:sldMk cId="863434665" sldId="267"/>
            <ac:spMk id="24" creationId="{00000000-0000-0000-0000-000000000000}"/>
          </ac:spMkLst>
        </pc:spChg>
        <pc:spChg chg="del">
          <ac:chgData name="Stewart Gale" userId="3647ddd2-6040-41ae-a96d-232c23482af8" providerId="ADAL" clId="{29B0D2DE-4CBB-4A4A-9142-2AB1308A81F1}" dt="2021-09-19T12:31:03.148" v="140" actId="478"/>
          <ac:spMkLst>
            <pc:docMk/>
            <pc:sldMk cId="863434665" sldId="267"/>
            <ac:spMk id="25" creationId="{00000000-0000-0000-0000-000000000000}"/>
          </ac:spMkLst>
        </pc:spChg>
        <pc:spChg chg="mod">
          <ac:chgData name="Stewart Gale" userId="3647ddd2-6040-41ae-a96d-232c23482af8" providerId="ADAL" clId="{29B0D2DE-4CBB-4A4A-9142-2AB1308A81F1}" dt="2021-09-20T13:44:11.066" v="368" actId="1076"/>
          <ac:spMkLst>
            <pc:docMk/>
            <pc:sldMk cId="863434665" sldId="267"/>
            <ac:spMk id="31" creationId="{00000000-0000-0000-0000-000000000000}"/>
          </ac:spMkLst>
        </pc:spChg>
        <pc:grpChg chg="mod">
          <ac:chgData name="Stewart Gale" userId="3647ddd2-6040-41ae-a96d-232c23482af8" providerId="ADAL" clId="{29B0D2DE-4CBB-4A4A-9142-2AB1308A81F1}" dt="2021-09-20T13:44:11.066" v="368" actId="1076"/>
          <ac:grpSpMkLst>
            <pc:docMk/>
            <pc:sldMk cId="863434665" sldId="267"/>
            <ac:grpSpMk id="2" creationId="{00000000-0000-0000-0000-000000000000}"/>
          </ac:grpSpMkLst>
        </pc:grpChg>
        <pc:grpChg chg="add mod">
          <ac:chgData name="Stewart Gale" userId="3647ddd2-6040-41ae-a96d-232c23482af8" providerId="ADAL" clId="{29B0D2DE-4CBB-4A4A-9142-2AB1308A81F1}" dt="2021-09-20T13:43:28.561" v="319" actId="1076"/>
          <ac:grpSpMkLst>
            <pc:docMk/>
            <pc:sldMk cId="863434665" sldId="267"/>
            <ac:grpSpMk id="9" creationId="{76CFEDF5-9BE4-41C8-848F-BBD3A4F1B320}"/>
          </ac:grpSpMkLst>
        </pc:grpChg>
      </pc:sldChg>
      <pc:sldChg chg="addSp delSp modSp add mod modAnim">
        <pc:chgData name="Stewart Gale" userId="3647ddd2-6040-41ae-a96d-232c23482af8" providerId="ADAL" clId="{29B0D2DE-4CBB-4A4A-9142-2AB1308A81F1}" dt="2024-03-04T07:51:20.963" v="442" actId="478"/>
        <pc:sldMkLst>
          <pc:docMk/>
          <pc:sldMk cId="766602574" sldId="268"/>
        </pc:sldMkLst>
        <pc:spChg chg="del">
          <ac:chgData name="Stewart Gale" userId="3647ddd2-6040-41ae-a96d-232c23482af8" providerId="ADAL" clId="{29B0D2DE-4CBB-4A4A-9142-2AB1308A81F1}" dt="2021-09-19T12:27:33.116" v="40" actId="478"/>
          <ac:spMkLst>
            <pc:docMk/>
            <pc:sldMk cId="766602574" sldId="268"/>
            <ac:spMk id="2" creationId="{00000000-0000-0000-0000-000000000000}"/>
          </ac:spMkLst>
        </pc:spChg>
        <pc:spChg chg="add del mod">
          <ac:chgData name="Stewart Gale" userId="3647ddd2-6040-41ae-a96d-232c23482af8" providerId="ADAL" clId="{29B0D2DE-4CBB-4A4A-9142-2AB1308A81F1}" dt="2021-09-19T12:27:35.045" v="41" actId="478"/>
          <ac:spMkLst>
            <pc:docMk/>
            <pc:sldMk cId="766602574" sldId="268"/>
            <ac:spMk id="4" creationId="{A8AC5C4A-F1FD-4A3C-963D-62A3A983DB70}"/>
          </ac:spMkLst>
        </pc:spChg>
        <pc:spChg chg="del">
          <ac:chgData name="Stewart Gale" userId="3647ddd2-6040-41ae-a96d-232c23482af8" providerId="ADAL" clId="{29B0D2DE-4CBB-4A4A-9142-2AB1308A81F1}" dt="2021-09-19T12:27:53.555" v="46" actId="478"/>
          <ac:spMkLst>
            <pc:docMk/>
            <pc:sldMk cId="766602574" sldId="268"/>
            <ac:spMk id="5" creationId="{00000000-0000-0000-0000-000000000000}"/>
          </ac:spMkLst>
        </pc:spChg>
        <pc:spChg chg="del">
          <ac:chgData name="Stewart Gale" userId="3647ddd2-6040-41ae-a96d-232c23482af8" providerId="ADAL" clId="{29B0D2DE-4CBB-4A4A-9142-2AB1308A81F1}" dt="2021-09-19T12:27:51.615" v="45" actId="478"/>
          <ac:spMkLst>
            <pc:docMk/>
            <pc:sldMk cId="766602574" sldId="268"/>
            <ac:spMk id="6" creationId="{00000000-0000-0000-0000-000000000000}"/>
          </ac:spMkLst>
        </pc:spChg>
        <pc:spChg chg="add del mod">
          <ac:chgData name="Stewart Gale" userId="3647ddd2-6040-41ae-a96d-232c23482af8" providerId="ADAL" clId="{29B0D2DE-4CBB-4A4A-9142-2AB1308A81F1}" dt="2024-03-04T07:51:20.963" v="442" actId="478"/>
          <ac:spMkLst>
            <pc:docMk/>
            <pc:sldMk cId="766602574" sldId="268"/>
            <ac:spMk id="7" creationId="{00000000-0000-0000-0000-000000000000}"/>
          </ac:spMkLst>
        </pc:spChg>
        <pc:spChg chg="mod">
          <ac:chgData name="Stewart Gale" userId="3647ddd2-6040-41ae-a96d-232c23482af8" providerId="ADAL" clId="{29B0D2DE-4CBB-4A4A-9142-2AB1308A81F1}" dt="2024-03-04T07:51:20.515" v="440" actId="1076"/>
          <ac:spMkLst>
            <pc:docMk/>
            <pc:sldMk cId="766602574" sldId="268"/>
            <ac:spMk id="8" creationId="{00000000-0000-0000-0000-000000000000}"/>
          </ac:spMkLst>
        </pc:spChg>
        <pc:spChg chg="del mod">
          <ac:chgData name="Stewart Gale" userId="3647ddd2-6040-41ae-a96d-232c23482af8" providerId="ADAL" clId="{29B0D2DE-4CBB-4A4A-9142-2AB1308A81F1}" dt="2021-09-19T12:28:07.593" v="52" actId="478"/>
          <ac:spMkLst>
            <pc:docMk/>
            <pc:sldMk cId="766602574" sldId="268"/>
            <ac:spMk id="9" creationId="{00000000-0000-0000-0000-000000000000}"/>
          </ac:spMkLst>
        </pc:spChg>
        <pc:spChg chg="del">
          <ac:chgData name="Stewart Gale" userId="3647ddd2-6040-41ae-a96d-232c23482af8" providerId="ADAL" clId="{29B0D2DE-4CBB-4A4A-9142-2AB1308A81F1}" dt="2021-09-19T12:27:49.028" v="44" actId="478"/>
          <ac:spMkLst>
            <pc:docMk/>
            <pc:sldMk cId="766602574" sldId="268"/>
            <ac:spMk id="10" creationId="{00000000-0000-0000-0000-000000000000}"/>
          </ac:spMkLst>
        </pc:spChg>
        <pc:spChg chg="mod">
          <ac:chgData name="Stewart Gale" userId="3647ddd2-6040-41ae-a96d-232c23482af8" providerId="ADAL" clId="{29B0D2DE-4CBB-4A4A-9142-2AB1308A81F1}" dt="2024-03-04T07:51:20.515" v="440" actId="1076"/>
          <ac:spMkLst>
            <pc:docMk/>
            <pc:sldMk cId="766602574" sldId="268"/>
            <ac:spMk id="11" creationId="{00000000-0000-0000-0000-000000000000}"/>
          </ac:spMkLst>
        </pc:spChg>
        <pc:spChg chg="add del mod">
          <ac:chgData name="Stewart Gale" userId="3647ddd2-6040-41ae-a96d-232c23482af8" providerId="ADAL" clId="{29B0D2DE-4CBB-4A4A-9142-2AB1308A81F1}" dt="2024-03-04T07:51:20.963" v="442" actId="478"/>
          <ac:spMkLst>
            <pc:docMk/>
            <pc:sldMk cId="766602574" sldId="268"/>
            <ac:spMk id="12" creationId="{00000000-0000-0000-0000-000000000000}"/>
          </ac:spMkLst>
        </pc:spChg>
        <pc:spChg chg="add del mod">
          <ac:chgData name="Stewart Gale" userId="3647ddd2-6040-41ae-a96d-232c23482af8" providerId="ADAL" clId="{29B0D2DE-4CBB-4A4A-9142-2AB1308A81F1}" dt="2024-03-04T07:51:20.749" v="441" actId="478"/>
          <ac:spMkLst>
            <pc:docMk/>
            <pc:sldMk cId="766602574" sldId="268"/>
            <ac:spMk id="16" creationId="{25DDC7B9-7776-494F-AB18-960B6181EACB}"/>
          </ac:spMkLst>
        </pc:spChg>
        <pc:spChg chg="add del mod">
          <ac:chgData name="Stewart Gale" userId="3647ddd2-6040-41ae-a96d-232c23482af8" providerId="ADAL" clId="{29B0D2DE-4CBB-4A4A-9142-2AB1308A81F1}" dt="2024-03-04T07:51:20.963" v="442" actId="478"/>
          <ac:spMkLst>
            <pc:docMk/>
            <pc:sldMk cId="766602574" sldId="268"/>
            <ac:spMk id="17" creationId="{320FCC15-6105-449B-B0EB-F189047BF7BA}"/>
          </ac:spMkLst>
        </pc:spChg>
        <pc:cxnChg chg="add del mod">
          <ac:chgData name="Stewart Gale" userId="3647ddd2-6040-41ae-a96d-232c23482af8" providerId="ADAL" clId="{29B0D2DE-4CBB-4A4A-9142-2AB1308A81F1}" dt="2024-03-04T07:51:20.963" v="442" actId="478"/>
          <ac:cxnSpMkLst>
            <pc:docMk/>
            <pc:sldMk cId="766602574" sldId="268"/>
            <ac:cxnSpMk id="14" creationId="{383D6E07-025B-4748-956C-A82C2C3BA2B6}"/>
          </ac:cxnSpMkLst>
        </pc:cxnChg>
      </pc:sldChg>
      <pc:sldChg chg="delSp modSp add mod delAnim modAnim">
        <pc:chgData name="Stewart Gale" userId="3647ddd2-6040-41ae-a96d-232c23482af8" providerId="ADAL" clId="{29B0D2DE-4CBB-4A4A-9142-2AB1308A81F1}" dt="2024-01-17T08:25:39.370" v="435"/>
        <pc:sldMkLst>
          <pc:docMk/>
          <pc:sldMk cId="700070437" sldId="269"/>
        </pc:sldMkLst>
        <pc:spChg chg="mod">
          <ac:chgData name="Stewart Gale" userId="3647ddd2-6040-41ae-a96d-232c23482af8" providerId="ADAL" clId="{29B0D2DE-4CBB-4A4A-9142-2AB1308A81F1}" dt="2021-09-20T13:45:59.742" v="392" actId="1076"/>
          <ac:spMkLst>
            <pc:docMk/>
            <pc:sldMk cId="700070437" sldId="269"/>
            <ac:spMk id="19" creationId="{00000000-0000-0000-0000-000000000000}"/>
          </ac:spMkLst>
        </pc:spChg>
        <pc:spChg chg="del">
          <ac:chgData name="Stewart Gale" userId="3647ddd2-6040-41ae-a96d-232c23482af8" providerId="ADAL" clId="{29B0D2DE-4CBB-4A4A-9142-2AB1308A81F1}" dt="2021-09-20T13:45:24.100" v="380" actId="478"/>
          <ac:spMkLst>
            <pc:docMk/>
            <pc:sldMk cId="700070437" sldId="269"/>
            <ac:spMk id="20" creationId="{00000000-0000-0000-0000-000000000000}"/>
          </ac:spMkLst>
        </pc:spChg>
        <pc:spChg chg="del">
          <ac:chgData name="Stewart Gale" userId="3647ddd2-6040-41ae-a96d-232c23482af8" providerId="ADAL" clId="{29B0D2DE-4CBB-4A4A-9142-2AB1308A81F1}" dt="2021-09-20T13:45:24.100" v="380" actId="478"/>
          <ac:spMkLst>
            <pc:docMk/>
            <pc:sldMk cId="700070437" sldId="269"/>
            <ac:spMk id="21" creationId="{00000000-0000-0000-0000-000000000000}"/>
          </ac:spMkLst>
        </pc:spChg>
        <pc:spChg chg="mod">
          <ac:chgData name="Stewart Gale" userId="3647ddd2-6040-41ae-a96d-232c23482af8" providerId="ADAL" clId="{29B0D2DE-4CBB-4A4A-9142-2AB1308A81F1}" dt="2021-09-20T13:45:59.742" v="392" actId="1076"/>
          <ac:spMkLst>
            <pc:docMk/>
            <pc:sldMk cId="700070437" sldId="269"/>
            <ac:spMk id="22" creationId="{00000000-0000-0000-0000-000000000000}"/>
          </ac:spMkLst>
        </pc:spChg>
        <pc:spChg chg="mod">
          <ac:chgData name="Stewart Gale" userId="3647ddd2-6040-41ae-a96d-232c23482af8" providerId="ADAL" clId="{29B0D2DE-4CBB-4A4A-9142-2AB1308A81F1}" dt="2021-09-20T13:45:59.742" v="392" actId="1076"/>
          <ac:spMkLst>
            <pc:docMk/>
            <pc:sldMk cId="700070437" sldId="269"/>
            <ac:spMk id="23" creationId="{00000000-0000-0000-0000-000000000000}"/>
          </ac:spMkLst>
        </pc:spChg>
        <pc:spChg chg="del">
          <ac:chgData name="Stewart Gale" userId="3647ddd2-6040-41ae-a96d-232c23482af8" providerId="ADAL" clId="{29B0D2DE-4CBB-4A4A-9142-2AB1308A81F1}" dt="2021-09-20T13:45:24.100" v="380" actId="478"/>
          <ac:spMkLst>
            <pc:docMk/>
            <pc:sldMk cId="700070437" sldId="269"/>
            <ac:spMk id="25" creationId="{00000000-0000-0000-0000-000000000000}"/>
          </ac:spMkLst>
        </pc:spChg>
        <pc:spChg chg="del">
          <ac:chgData name="Stewart Gale" userId="3647ddd2-6040-41ae-a96d-232c23482af8" providerId="ADAL" clId="{29B0D2DE-4CBB-4A4A-9142-2AB1308A81F1}" dt="2021-09-20T13:45:24.100" v="380" actId="478"/>
          <ac:spMkLst>
            <pc:docMk/>
            <pc:sldMk cId="700070437" sldId="269"/>
            <ac:spMk id="27" creationId="{00000000-0000-0000-0000-000000000000}"/>
          </ac:spMkLst>
        </pc:spChg>
        <pc:spChg chg="del">
          <ac:chgData name="Stewart Gale" userId="3647ddd2-6040-41ae-a96d-232c23482af8" providerId="ADAL" clId="{29B0D2DE-4CBB-4A4A-9142-2AB1308A81F1}" dt="2021-09-20T13:45:20.197" v="378" actId="478"/>
          <ac:spMkLst>
            <pc:docMk/>
            <pc:sldMk cId="700070437" sldId="269"/>
            <ac:spMk id="28" creationId="{00000000-0000-0000-0000-000000000000}"/>
          </ac:spMkLst>
        </pc:spChg>
        <pc:spChg chg="del">
          <ac:chgData name="Stewart Gale" userId="3647ddd2-6040-41ae-a96d-232c23482af8" providerId="ADAL" clId="{29B0D2DE-4CBB-4A4A-9142-2AB1308A81F1}" dt="2021-09-20T13:45:24.100" v="380" actId="478"/>
          <ac:spMkLst>
            <pc:docMk/>
            <pc:sldMk cId="700070437" sldId="269"/>
            <ac:spMk id="29" creationId="{00000000-0000-0000-0000-000000000000}"/>
          </ac:spMkLst>
        </pc:spChg>
        <pc:spChg chg="del">
          <ac:chgData name="Stewart Gale" userId="3647ddd2-6040-41ae-a96d-232c23482af8" providerId="ADAL" clId="{29B0D2DE-4CBB-4A4A-9142-2AB1308A81F1}" dt="2021-09-20T13:45:24.100" v="380" actId="478"/>
          <ac:spMkLst>
            <pc:docMk/>
            <pc:sldMk cId="700070437" sldId="269"/>
            <ac:spMk id="30" creationId="{00000000-0000-0000-0000-000000000000}"/>
          </ac:spMkLst>
        </pc:spChg>
        <pc:spChg chg="mod">
          <ac:chgData name="Stewart Gale" userId="3647ddd2-6040-41ae-a96d-232c23482af8" providerId="ADAL" clId="{29B0D2DE-4CBB-4A4A-9142-2AB1308A81F1}" dt="2021-09-20T13:45:54.661" v="391" actId="1076"/>
          <ac:spMkLst>
            <pc:docMk/>
            <pc:sldMk cId="700070437" sldId="269"/>
            <ac:spMk id="31" creationId="{00000000-0000-0000-0000-000000000000}"/>
          </ac:spMkLst>
        </pc:spChg>
        <pc:spChg chg="mod">
          <ac:chgData name="Stewart Gale" userId="3647ddd2-6040-41ae-a96d-232c23482af8" providerId="ADAL" clId="{29B0D2DE-4CBB-4A4A-9142-2AB1308A81F1}" dt="2021-09-20T13:45:35.650" v="383" actId="1076"/>
          <ac:spMkLst>
            <pc:docMk/>
            <pc:sldMk cId="700070437" sldId="269"/>
            <ac:spMk id="32" creationId="{00000000-0000-0000-0000-000000000000}"/>
          </ac:spMkLst>
        </pc:spChg>
        <pc:spChg chg="del">
          <ac:chgData name="Stewart Gale" userId="3647ddd2-6040-41ae-a96d-232c23482af8" providerId="ADAL" clId="{29B0D2DE-4CBB-4A4A-9142-2AB1308A81F1}" dt="2021-09-20T13:45:24.100" v="380" actId="478"/>
          <ac:spMkLst>
            <pc:docMk/>
            <pc:sldMk cId="700070437" sldId="269"/>
            <ac:spMk id="33" creationId="{00000000-0000-0000-0000-000000000000}"/>
          </ac:spMkLst>
        </pc:spChg>
        <pc:spChg chg="del">
          <ac:chgData name="Stewart Gale" userId="3647ddd2-6040-41ae-a96d-232c23482af8" providerId="ADAL" clId="{29B0D2DE-4CBB-4A4A-9142-2AB1308A81F1}" dt="2021-09-20T13:45:24.100" v="380" actId="478"/>
          <ac:spMkLst>
            <pc:docMk/>
            <pc:sldMk cId="700070437" sldId="269"/>
            <ac:spMk id="34" creationId="{00000000-0000-0000-0000-000000000000}"/>
          </ac:spMkLst>
        </pc:spChg>
        <pc:spChg chg="del">
          <ac:chgData name="Stewart Gale" userId="3647ddd2-6040-41ae-a96d-232c23482af8" providerId="ADAL" clId="{29B0D2DE-4CBB-4A4A-9142-2AB1308A81F1}" dt="2021-09-20T13:45:24.100" v="380" actId="478"/>
          <ac:spMkLst>
            <pc:docMk/>
            <pc:sldMk cId="700070437" sldId="269"/>
            <ac:spMk id="35" creationId="{00000000-0000-0000-0000-000000000000}"/>
          </ac:spMkLst>
        </pc:spChg>
        <pc:spChg chg="del">
          <ac:chgData name="Stewart Gale" userId="3647ddd2-6040-41ae-a96d-232c23482af8" providerId="ADAL" clId="{29B0D2DE-4CBB-4A4A-9142-2AB1308A81F1}" dt="2021-09-20T13:45:26.687" v="381" actId="478"/>
          <ac:spMkLst>
            <pc:docMk/>
            <pc:sldMk cId="700070437" sldId="269"/>
            <ac:spMk id="36" creationId="{00000000-0000-0000-0000-000000000000}"/>
          </ac:spMkLst>
        </pc:spChg>
        <pc:spChg chg="del">
          <ac:chgData name="Stewart Gale" userId="3647ddd2-6040-41ae-a96d-232c23482af8" providerId="ADAL" clId="{29B0D2DE-4CBB-4A4A-9142-2AB1308A81F1}" dt="2021-09-20T13:45:21.477" v="379" actId="478"/>
          <ac:spMkLst>
            <pc:docMk/>
            <pc:sldMk cId="700070437" sldId="269"/>
            <ac:spMk id="37" creationId="{00000000-0000-0000-0000-000000000000}"/>
          </ac:spMkLst>
        </pc:spChg>
        <pc:spChg chg="mod">
          <ac:chgData name="Stewart Gale" userId="3647ddd2-6040-41ae-a96d-232c23482af8" providerId="ADAL" clId="{29B0D2DE-4CBB-4A4A-9142-2AB1308A81F1}" dt="2021-09-20T13:45:59.742" v="392" actId="1076"/>
          <ac:spMkLst>
            <pc:docMk/>
            <pc:sldMk cId="700070437" sldId="269"/>
            <ac:spMk id="38" creationId="{00000000-0000-0000-0000-000000000000}"/>
          </ac:spMkLst>
        </pc:spChg>
        <pc:grpChg chg="mod">
          <ac:chgData name="Stewart Gale" userId="3647ddd2-6040-41ae-a96d-232c23482af8" providerId="ADAL" clId="{29B0D2DE-4CBB-4A4A-9142-2AB1308A81F1}" dt="2021-09-20T13:45:59.742" v="392" actId="1076"/>
          <ac:grpSpMkLst>
            <pc:docMk/>
            <pc:sldMk cId="700070437" sldId="269"/>
            <ac:grpSpMk id="2" creationId="{00000000-0000-0000-0000-000000000000}"/>
          </ac:grpSpMkLst>
        </pc:grpChg>
        <pc:cxnChg chg="mod">
          <ac:chgData name="Stewart Gale" userId="3647ddd2-6040-41ae-a96d-232c23482af8" providerId="ADAL" clId="{29B0D2DE-4CBB-4A4A-9142-2AB1308A81F1}" dt="2021-09-20T13:47:23.905" v="412" actId="208"/>
          <ac:cxnSpMkLst>
            <pc:docMk/>
            <pc:sldMk cId="700070437" sldId="269"/>
            <ac:cxnSpMk id="3" creationId="{00000000-0000-0000-0000-000000000000}"/>
          </ac:cxnSpMkLst>
        </pc:cxnChg>
        <pc:cxnChg chg="mod">
          <ac:chgData name="Stewart Gale" userId="3647ddd2-6040-41ae-a96d-232c23482af8" providerId="ADAL" clId="{29B0D2DE-4CBB-4A4A-9142-2AB1308A81F1}" dt="2021-09-20T13:47:23.905" v="412" actId="208"/>
          <ac:cxnSpMkLst>
            <pc:docMk/>
            <pc:sldMk cId="700070437" sldId="269"/>
            <ac:cxnSpMk id="15" creationId="{00000000-0000-0000-0000-000000000000}"/>
          </ac:cxnSpMkLst>
        </pc:cxnChg>
        <pc:cxnChg chg="mod">
          <ac:chgData name="Stewart Gale" userId="3647ddd2-6040-41ae-a96d-232c23482af8" providerId="ADAL" clId="{29B0D2DE-4CBB-4A4A-9142-2AB1308A81F1}" dt="2021-09-20T13:47:23.905" v="412" actId="208"/>
          <ac:cxnSpMkLst>
            <pc:docMk/>
            <pc:sldMk cId="700070437" sldId="269"/>
            <ac:cxnSpMk id="16" creationId="{00000000-0000-0000-0000-000000000000}"/>
          </ac:cxnSpMkLst>
        </pc:cxnChg>
      </pc:sldChg>
      <pc:sldChg chg="addSp delSp modSp add del mod">
        <pc:chgData name="Stewart Gale" userId="3647ddd2-6040-41ae-a96d-232c23482af8" providerId="ADAL" clId="{29B0D2DE-4CBB-4A4A-9142-2AB1308A81F1}" dt="2021-09-20T13:44:22.492" v="371" actId="47"/>
        <pc:sldMkLst>
          <pc:docMk/>
          <pc:sldMk cId="1214465354" sldId="269"/>
        </pc:sldMkLst>
        <pc:spChg chg="mod">
          <ac:chgData name="Stewart Gale" userId="3647ddd2-6040-41ae-a96d-232c23482af8" providerId="ADAL" clId="{29B0D2DE-4CBB-4A4A-9142-2AB1308A81F1}" dt="2021-09-19T12:31:48.042" v="154" actId="164"/>
          <ac:spMkLst>
            <pc:docMk/>
            <pc:sldMk cId="1214465354" sldId="269"/>
            <ac:spMk id="12" creationId="{00000000-0000-0000-0000-000000000000}"/>
          </ac:spMkLst>
        </pc:spChg>
        <pc:spChg chg="mod">
          <ac:chgData name="Stewart Gale" userId="3647ddd2-6040-41ae-a96d-232c23482af8" providerId="ADAL" clId="{29B0D2DE-4CBB-4A4A-9142-2AB1308A81F1}" dt="2021-09-19T12:31:48.042" v="154" actId="164"/>
          <ac:spMkLst>
            <pc:docMk/>
            <pc:sldMk cId="1214465354" sldId="269"/>
            <ac:spMk id="22" creationId="{00000000-0000-0000-0000-000000000000}"/>
          </ac:spMkLst>
        </pc:spChg>
        <pc:spChg chg="mod">
          <ac:chgData name="Stewart Gale" userId="3647ddd2-6040-41ae-a96d-232c23482af8" providerId="ADAL" clId="{29B0D2DE-4CBB-4A4A-9142-2AB1308A81F1}" dt="2021-09-19T12:31:54.640" v="157" actId="1076"/>
          <ac:spMkLst>
            <pc:docMk/>
            <pc:sldMk cId="1214465354" sldId="269"/>
            <ac:spMk id="23" creationId="{00000000-0000-0000-0000-000000000000}"/>
          </ac:spMkLst>
        </pc:spChg>
        <pc:spChg chg="mod">
          <ac:chgData name="Stewart Gale" userId="3647ddd2-6040-41ae-a96d-232c23482af8" providerId="ADAL" clId="{29B0D2DE-4CBB-4A4A-9142-2AB1308A81F1}" dt="2021-09-19T12:31:52.968" v="156" actId="1076"/>
          <ac:spMkLst>
            <pc:docMk/>
            <pc:sldMk cId="1214465354" sldId="269"/>
            <ac:spMk id="24" creationId="{00000000-0000-0000-0000-000000000000}"/>
          </ac:spMkLst>
        </pc:spChg>
        <pc:spChg chg="del mod">
          <ac:chgData name="Stewart Gale" userId="3647ddd2-6040-41ae-a96d-232c23482af8" providerId="ADAL" clId="{29B0D2DE-4CBB-4A4A-9142-2AB1308A81F1}" dt="2021-09-20T13:43:21.867" v="317" actId="21"/>
          <ac:spMkLst>
            <pc:docMk/>
            <pc:sldMk cId="1214465354" sldId="269"/>
            <ac:spMk id="25" creationId="{00000000-0000-0000-0000-000000000000}"/>
          </ac:spMkLst>
        </pc:spChg>
        <pc:spChg chg="del">
          <ac:chgData name="Stewart Gale" userId="3647ddd2-6040-41ae-a96d-232c23482af8" providerId="ADAL" clId="{29B0D2DE-4CBB-4A4A-9142-2AB1308A81F1}" dt="2021-09-19T12:30:59.639" v="139" actId="478"/>
          <ac:spMkLst>
            <pc:docMk/>
            <pc:sldMk cId="1214465354" sldId="269"/>
            <ac:spMk id="31" creationId="{00000000-0000-0000-0000-000000000000}"/>
          </ac:spMkLst>
        </pc:spChg>
        <pc:grpChg chg="del">
          <ac:chgData name="Stewart Gale" userId="3647ddd2-6040-41ae-a96d-232c23482af8" providerId="ADAL" clId="{29B0D2DE-4CBB-4A4A-9142-2AB1308A81F1}" dt="2021-09-19T12:30:59.639" v="139" actId="478"/>
          <ac:grpSpMkLst>
            <pc:docMk/>
            <pc:sldMk cId="1214465354" sldId="269"/>
            <ac:grpSpMk id="2" creationId="{00000000-0000-0000-0000-000000000000}"/>
          </ac:grpSpMkLst>
        </pc:grpChg>
        <pc:grpChg chg="add del mod">
          <ac:chgData name="Stewart Gale" userId="3647ddd2-6040-41ae-a96d-232c23482af8" providerId="ADAL" clId="{29B0D2DE-4CBB-4A4A-9142-2AB1308A81F1}" dt="2021-09-20T13:43:21.867" v="317" actId="21"/>
          <ac:grpSpMkLst>
            <pc:docMk/>
            <pc:sldMk cId="1214465354" sldId="269"/>
            <ac:grpSpMk id="3" creationId="{20856514-5762-4B83-A4CE-D8AF28B7A8B8}"/>
          </ac:grpSpMkLst>
        </pc:grpChg>
      </pc:sldChg>
      <pc:sldChg chg="delSp modSp add mod delAnim modAnim">
        <pc:chgData name="Stewart Gale" userId="3647ddd2-6040-41ae-a96d-232c23482af8" providerId="ADAL" clId="{29B0D2DE-4CBB-4A4A-9142-2AB1308A81F1}" dt="2024-01-17T08:25:42.030" v="436"/>
        <pc:sldMkLst>
          <pc:docMk/>
          <pc:sldMk cId="287703552" sldId="270"/>
        </pc:sldMkLst>
        <pc:spChg chg="del">
          <ac:chgData name="Stewart Gale" userId="3647ddd2-6040-41ae-a96d-232c23482af8" providerId="ADAL" clId="{29B0D2DE-4CBB-4A4A-9142-2AB1308A81F1}" dt="2021-09-20T13:46:32.430" v="398" actId="478"/>
          <ac:spMkLst>
            <pc:docMk/>
            <pc:sldMk cId="287703552" sldId="270"/>
            <ac:spMk id="19" creationId="{00000000-0000-0000-0000-000000000000}"/>
          </ac:spMkLst>
        </pc:spChg>
        <pc:spChg chg="mod">
          <ac:chgData name="Stewart Gale" userId="3647ddd2-6040-41ae-a96d-232c23482af8" providerId="ADAL" clId="{29B0D2DE-4CBB-4A4A-9142-2AB1308A81F1}" dt="2021-09-20T13:46:44.237" v="401" actId="1076"/>
          <ac:spMkLst>
            <pc:docMk/>
            <pc:sldMk cId="287703552" sldId="270"/>
            <ac:spMk id="20" creationId="{00000000-0000-0000-0000-000000000000}"/>
          </ac:spMkLst>
        </pc:spChg>
        <pc:spChg chg="mod">
          <ac:chgData name="Stewart Gale" userId="3647ddd2-6040-41ae-a96d-232c23482af8" providerId="ADAL" clId="{29B0D2DE-4CBB-4A4A-9142-2AB1308A81F1}" dt="2021-09-20T13:46:44.237" v="401" actId="1076"/>
          <ac:spMkLst>
            <pc:docMk/>
            <pc:sldMk cId="287703552" sldId="270"/>
            <ac:spMk id="21" creationId="{00000000-0000-0000-0000-000000000000}"/>
          </ac:spMkLst>
        </pc:spChg>
        <pc:spChg chg="mod">
          <ac:chgData name="Stewart Gale" userId="3647ddd2-6040-41ae-a96d-232c23482af8" providerId="ADAL" clId="{29B0D2DE-4CBB-4A4A-9142-2AB1308A81F1}" dt="2021-09-20T13:46:44.237" v="401" actId="1076"/>
          <ac:spMkLst>
            <pc:docMk/>
            <pc:sldMk cId="287703552" sldId="270"/>
            <ac:spMk id="22" creationId="{00000000-0000-0000-0000-000000000000}"/>
          </ac:spMkLst>
        </pc:spChg>
        <pc:spChg chg="mod">
          <ac:chgData name="Stewart Gale" userId="3647ddd2-6040-41ae-a96d-232c23482af8" providerId="ADAL" clId="{29B0D2DE-4CBB-4A4A-9142-2AB1308A81F1}" dt="2021-09-20T13:46:44.237" v="401" actId="1076"/>
          <ac:spMkLst>
            <pc:docMk/>
            <pc:sldMk cId="287703552" sldId="270"/>
            <ac:spMk id="23" creationId="{00000000-0000-0000-0000-000000000000}"/>
          </ac:spMkLst>
        </pc:spChg>
        <pc:spChg chg="del">
          <ac:chgData name="Stewart Gale" userId="3647ddd2-6040-41ae-a96d-232c23482af8" providerId="ADAL" clId="{29B0D2DE-4CBB-4A4A-9142-2AB1308A81F1}" dt="2021-09-20T13:46:24.175" v="394" actId="478"/>
          <ac:spMkLst>
            <pc:docMk/>
            <pc:sldMk cId="287703552" sldId="270"/>
            <ac:spMk id="25" creationId="{00000000-0000-0000-0000-000000000000}"/>
          </ac:spMkLst>
        </pc:spChg>
        <pc:spChg chg="del">
          <ac:chgData name="Stewart Gale" userId="3647ddd2-6040-41ae-a96d-232c23482af8" providerId="ADAL" clId="{29B0D2DE-4CBB-4A4A-9142-2AB1308A81F1}" dt="2021-09-20T13:46:24.175" v="394" actId="478"/>
          <ac:spMkLst>
            <pc:docMk/>
            <pc:sldMk cId="287703552" sldId="270"/>
            <ac:spMk id="26" creationId="{00000000-0000-0000-0000-000000000000}"/>
          </ac:spMkLst>
        </pc:spChg>
        <pc:spChg chg="del">
          <ac:chgData name="Stewart Gale" userId="3647ddd2-6040-41ae-a96d-232c23482af8" providerId="ADAL" clId="{29B0D2DE-4CBB-4A4A-9142-2AB1308A81F1}" dt="2021-09-20T13:46:26.926" v="395" actId="478"/>
          <ac:spMkLst>
            <pc:docMk/>
            <pc:sldMk cId="287703552" sldId="270"/>
            <ac:spMk id="27" creationId="{00000000-0000-0000-0000-000000000000}"/>
          </ac:spMkLst>
        </pc:spChg>
        <pc:spChg chg="del">
          <ac:chgData name="Stewart Gale" userId="3647ddd2-6040-41ae-a96d-232c23482af8" providerId="ADAL" clId="{29B0D2DE-4CBB-4A4A-9142-2AB1308A81F1}" dt="2021-09-20T13:46:26.926" v="395" actId="478"/>
          <ac:spMkLst>
            <pc:docMk/>
            <pc:sldMk cId="287703552" sldId="270"/>
            <ac:spMk id="28" creationId="{00000000-0000-0000-0000-000000000000}"/>
          </ac:spMkLst>
        </pc:spChg>
        <pc:spChg chg="del">
          <ac:chgData name="Stewart Gale" userId="3647ddd2-6040-41ae-a96d-232c23482af8" providerId="ADAL" clId="{29B0D2DE-4CBB-4A4A-9142-2AB1308A81F1}" dt="2021-09-20T13:46:28.185" v="396" actId="478"/>
          <ac:spMkLst>
            <pc:docMk/>
            <pc:sldMk cId="287703552" sldId="270"/>
            <ac:spMk id="29" creationId="{00000000-0000-0000-0000-000000000000}"/>
          </ac:spMkLst>
        </pc:spChg>
        <pc:spChg chg="del">
          <ac:chgData name="Stewart Gale" userId="3647ddd2-6040-41ae-a96d-232c23482af8" providerId="ADAL" clId="{29B0D2DE-4CBB-4A4A-9142-2AB1308A81F1}" dt="2021-09-20T13:46:24.175" v="394" actId="478"/>
          <ac:spMkLst>
            <pc:docMk/>
            <pc:sldMk cId="287703552" sldId="270"/>
            <ac:spMk id="30" creationId="{00000000-0000-0000-0000-000000000000}"/>
          </ac:spMkLst>
        </pc:spChg>
        <pc:spChg chg="mod">
          <ac:chgData name="Stewart Gale" userId="3647ddd2-6040-41ae-a96d-232c23482af8" providerId="ADAL" clId="{29B0D2DE-4CBB-4A4A-9142-2AB1308A81F1}" dt="2021-09-20T13:47:00.751" v="409" actId="113"/>
          <ac:spMkLst>
            <pc:docMk/>
            <pc:sldMk cId="287703552" sldId="270"/>
            <ac:spMk id="31" creationId="{00000000-0000-0000-0000-000000000000}"/>
          </ac:spMkLst>
        </pc:spChg>
        <pc:spChg chg="del">
          <ac:chgData name="Stewart Gale" userId="3647ddd2-6040-41ae-a96d-232c23482af8" providerId="ADAL" clId="{29B0D2DE-4CBB-4A4A-9142-2AB1308A81F1}" dt="2021-09-20T13:46:26.926" v="395" actId="478"/>
          <ac:spMkLst>
            <pc:docMk/>
            <pc:sldMk cId="287703552" sldId="270"/>
            <ac:spMk id="32" creationId="{00000000-0000-0000-0000-000000000000}"/>
          </ac:spMkLst>
        </pc:spChg>
        <pc:spChg chg="mod">
          <ac:chgData name="Stewart Gale" userId="3647ddd2-6040-41ae-a96d-232c23482af8" providerId="ADAL" clId="{29B0D2DE-4CBB-4A4A-9142-2AB1308A81F1}" dt="2021-09-20T13:46:36.879" v="399" actId="1076"/>
          <ac:spMkLst>
            <pc:docMk/>
            <pc:sldMk cId="287703552" sldId="270"/>
            <ac:spMk id="33" creationId="{00000000-0000-0000-0000-000000000000}"/>
          </ac:spMkLst>
        </pc:spChg>
        <pc:spChg chg="del">
          <ac:chgData name="Stewart Gale" userId="3647ddd2-6040-41ae-a96d-232c23482af8" providerId="ADAL" clId="{29B0D2DE-4CBB-4A4A-9142-2AB1308A81F1}" dt="2021-09-20T13:46:32.430" v="398" actId="478"/>
          <ac:spMkLst>
            <pc:docMk/>
            <pc:sldMk cId="287703552" sldId="270"/>
            <ac:spMk id="34" creationId="{00000000-0000-0000-0000-000000000000}"/>
          </ac:spMkLst>
        </pc:spChg>
        <pc:spChg chg="del">
          <ac:chgData name="Stewart Gale" userId="3647ddd2-6040-41ae-a96d-232c23482af8" providerId="ADAL" clId="{29B0D2DE-4CBB-4A4A-9142-2AB1308A81F1}" dt="2021-09-20T13:46:32.430" v="398" actId="478"/>
          <ac:spMkLst>
            <pc:docMk/>
            <pc:sldMk cId="287703552" sldId="270"/>
            <ac:spMk id="35" creationId="{00000000-0000-0000-0000-000000000000}"/>
          </ac:spMkLst>
        </pc:spChg>
        <pc:spChg chg="del">
          <ac:chgData name="Stewart Gale" userId="3647ddd2-6040-41ae-a96d-232c23482af8" providerId="ADAL" clId="{29B0D2DE-4CBB-4A4A-9142-2AB1308A81F1}" dt="2021-09-20T13:46:32.430" v="398" actId="478"/>
          <ac:spMkLst>
            <pc:docMk/>
            <pc:sldMk cId="287703552" sldId="270"/>
            <ac:spMk id="36" creationId="{00000000-0000-0000-0000-000000000000}"/>
          </ac:spMkLst>
        </pc:spChg>
        <pc:spChg chg="del">
          <ac:chgData name="Stewart Gale" userId="3647ddd2-6040-41ae-a96d-232c23482af8" providerId="ADAL" clId="{29B0D2DE-4CBB-4A4A-9142-2AB1308A81F1}" dt="2021-09-20T13:46:29.756" v="397" actId="478"/>
          <ac:spMkLst>
            <pc:docMk/>
            <pc:sldMk cId="287703552" sldId="270"/>
            <ac:spMk id="37" creationId="{00000000-0000-0000-0000-000000000000}"/>
          </ac:spMkLst>
        </pc:spChg>
        <pc:cxnChg chg="mod">
          <ac:chgData name="Stewart Gale" userId="3647ddd2-6040-41ae-a96d-232c23482af8" providerId="ADAL" clId="{29B0D2DE-4CBB-4A4A-9142-2AB1308A81F1}" dt="2021-09-20T13:47:10.133" v="410" actId="208"/>
          <ac:cxnSpMkLst>
            <pc:docMk/>
            <pc:sldMk cId="287703552" sldId="270"/>
            <ac:cxnSpMk id="3" creationId="{00000000-0000-0000-0000-000000000000}"/>
          </ac:cxnSpMkLst>
        </pc:cxnChg>
        <pc:cxnChg chg="mod">
          <ac:chgData name="Stewart Gale" userId="3647ddd2-6040-41ae-a96d-232c23482af8" providerId="ADAL" clId="{29B0D2DE-4CBB-4A4A-9142-2AB1308A81F1}" dt="2021-09-20T13:47:10.133" v="410" actId="208"/>
          <ac:cxnSpMkLst>
            <pc:docMk/>
            <pc:sldMk cId="287703552" sldId="270"/>
            <ac:cxnSpMk id="15" creationId="{00000000-0000-0000-0000-000000000000}"/>
          </ac:cxnSpMkLst>
        </pc:cxnChg>
        <pc:cxnChg chg="mod">
          <ac:chgData name="Stewart Gale" userId="3647ddd2-6040-41ae-a96d-232c23482af8" providerId="ADAL" clId="{29B0D2DE-4CBB-4A4A-9142-2AB1308A81F1}" dt="2021-09-20T13:47:10.133" v="410" actId="208"/>
          <ac:cxnSpMkLst>
            <pc:docMk/>
            <pc:sldMk cId="287703552" sldId="270"/>
            <ac:cxnSpMk id="16" creationId="{00000000-0000-0000-0000-000000000000}"/>
          </ac:cxnSpMkLst>
        </pc:cxnChg>
      </pc:sldChg>
      <pc:sldChg chg="delSp modSp add mod">
        <pc:chgData name="Stewart Gale" userId="3647ddd2-6040-41ae-a96d-232c23482af8" providerId="ADAL" clId="{29B0D2DE-4CBB-4A4A-9142-2AB1308A81F1}" dt="2024-01-17T08:14:15.524" v="432" actId="1076"/>
        <pc:sldMkLst>
          <pc:docMk/>
          <pc:sldMk cId="1141556134" sldId="271"/>
        </pc:sldMkLst>
        <pc:spChg chg="del">
          <ac:chgData name="Stewart Gale" userId="3647ddd2-6040-41ae-a96d-232c23482af8" providerId="ADAL" clId="{29B0D2DE-4CBB-4A4A-9142-2AB1308A81F1}" dt="2024-01-17T08:14:00.091" v="418" actId="478"/>
          <ac:spMkLst>
            <pc:docMk/>
            <pc:sldMk cId="1141556134" sldId="271"/>
            <ac:spMk id="7" creationId="{00000000-0000-0000-0000-000000000000}"/>
          </ac:spMkLst>
        </pc:spChg>
        <pc:spChg chg="mod">
          <ac:chgData name="Stewart Gale" userId="3647ddd2-6040-41ae-a96d-232c23482af8" providerId="ADAL" clId="{29B0D2DE-4CBB-4A4A-9142-2AB1308A81F1}" dt="2024-01-17T08:14:09.196" v="426" actId="14100"/>
          <ac:spMkLst>
            <pc:docMk/>
            <pc:sldMk cId="1141556134" sldId="271"/>
            <ac:spMk id="8" creationId="{00000000-0000-0000-0000-000000000000}"/>
          </ac:spMkLst>
        </pc:spChg>
        <pc:spChg chg="mod">
          <ac:chgData name="Stewart Gale" userId="3647ddd2-6040-41ae-a96d-232c23482af8" providerId="ADAL" clId="{29B0D2DE-4CBB-4A4A-9142-2AB1308A81F1}" dt="2024-01-17T08:14:15.524" v="432" actId="1076"/>
          <ac:spMkLst>
            <pc:docMk/>
            <pc:sldMk cId="1141556134" sldId="271"/>
            <ac:spMk id="11" creationId="{00000000-0000-0000-0000-000000000000}"/>
          </ac:spMkLst>
        </pc:spChg>
        <pc:spChg chg="del">
          <ac:chgData name="Stewart Gale" userId="3647ddd2-6040-41ae-a96d-232c23482af8" providerId="ADAL" clId="{29B0D2DE-4CBB-4A4A-9142-2AB1308A81F1}" dt="2024-01-17T08:14:00.091" v="418" actId="478"/>
          <ac:spMkLst>
            <pc:docMk/>
            <pc:sldMk cId="1141556134" sldId="271"/>
            <ac:spMk id="12" creationId="{00000000-0000-0000-0000-000000000000}"/>
          </ac:spMkLst>
        </pc:spChg>
        <pc:spChg chg="del">
          <ac:chgData name="Stewart Gale" userId="3647ddd2-6040-41ae-a96d-232c23482af8" providerId="ADAL" clId="{29B0D2DE-4CBB-4A4A-9142-2AB1308A81F1}" dt="2024-01-17T08:14:02.497" v="419" actId="478"/>
          <ac:spMkLst>
            <pc:docMk/>
            <pc:sldMk cId="1141556134" sldId="271"/>
            <ac:spMk id="16" creationId="{25DDC7B9-7776-494F-AB18-960B6181EACB}"/>
          </ac:spMkLst>
        </pc:spChg>
        <pc:spChg chg="del mod">
          <ac:chgData name="Stewart Gale" userId="3647ddd2-6040-41ae-a96d-232c23482af8" providerId="ADAL" clId="{29B0D2DE-4CBB-4A4A-9142-2AB1308A81F1}" dt="2024-01-17T08:14:00.091" v="418" actId="478"/>
          <ac:spMkLst>
            <pc:docMk/>
            <pc:sldMk cId="1141556134" sldId="271"/>
            <ac:spMk id="17" creationId="{320FCC15-6105-449B-B0EB-F189047BF7BA}"/>
          </ac:spMkLst>
        </pc:spChg>
        <pc:cxnChg chg="del mod">
          <ac:chgData name="Stewart Gale" userId="3647ddd2-6040-41ae-a96d-232c23482af8" providerId="ADAL" clId="{29B0D2DE-4CBB-4A4A-9142-2AB1308A81F1}" dt="2024-01-17T08:14:00.091" v="418" actId="478"/>
          <ac:cxnSpMkLst>
            <pc:docMk/>
            <pc:sldMk cId="1141556134" sldId="271"/>
            <ac:cxnSpMk id="14" creationId="{383D6E07-025B-4748-956C-A82C2C3BA2B6}"/>
          </ac:cxnSpMkLst>
        </pc:cxn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DE906-FB29-4E9F-8E24-CAB5B751ECF7}" type="datetimeFigureOut">
              <a:rPr lang="en-GB" smtClean="0"/>
              <a:t>04/03/2024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CA23E-CD60-4468-8417-00E2F91BAB6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63687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DE906-FB29-4E9F-8E24-CAB5B751ECF7}" type="datetimeFigureOut">
              <a:rPr lang="en-GB" smtClean="0"/>
              <a:t>04/03/2024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CA23E-CD60-4468-8417-00E2F91BAB6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57991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DE906-FB29-4E9F-8E24-CAB5B751ECF7}" type="datetimeFigureOut">
              <a:rPr lang="en-GB" smtClean="0"/>
              <a:t>04/03/2024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CA23E-CD60-4468-8417-00E2F91BAB6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13079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DE906-FB29-4E9F-8E24-CAB5B751ECF7}" type="datetimeFigureOut">
              <a:rPr lang="en-GB" smtClean="0"/>
              <a:t>04/03/2024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CA23E-CD60-4468-8417-00E2F91BAB6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20122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DE906-FB29-4E9F-8E24-CAB5B751ECF7}" type="datetimeFigureOut">
              <a:rPr lang="en-GB" smtClean="0"/>
              <a:t>04/03/2024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CA23E-CD60-4468-8417-00E2F91BAB6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71216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DE906-FB29-4E9F-8E24-CAB5B751ECF7}" type="datetimeFigureOut">
              <a:rPr lang="en-GB" smtClean="0"/>
              <a:t>04/03/2024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CA23E-CD60-4468-8417-00E2F91BAB6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69754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DE906-FB29-4E9F-8E24-CAB5B751ECF7}" type="datetimeFigureOut">
              <a:rPr lang="en-GB" smtClean="0"/>
              <a:t>04/03/2024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CA23E-CD60-4468-8417-00E2F91BAB6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142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DE906-FB29-4E9F-8E24-CAB5B751ECF7}" type="datetimeFigureOut">
              <a:rPr lang="en-GB" smtClean="0"/>
              <a:t>04/03/2024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CA23E-CD60-4468-8417-00E2F91BAB6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8400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DE906-FB29-4E9F-8E24-CAB5B751ECF7}" type="datetimeFigureOut">
              <a:rPr lang="en-GB" smtClean="0"/>
              <a:t>04/03/2024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CA23E-CD60-4468-8417-00E2F91BAB6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82456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DE906-FB29-4E9F-8E24-CAB5B751ECF7}" type="datetimeFigureOut">
              <a:rPr lang="en-GB" smtClean="0"/>
              <a:t>04/03/2024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CA23E-CD60-4468-8417-00E2F91BAB6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48947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DE906-FB29-4E9F-8E24-CAB5B751ECF7}" type="datetimeFigureOut">
              <a:rPr lang="en-GB" smtClean="0"/>
              <a:t>04/03/2024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CA23E-CD60-4468-8417-00E2F91BAB6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81970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8DE906-FB29-4E9F-8E24-CAB5B751ECF7}" type="datetimeFigureOut">
              <a:rPr lang="en-GB" smtClean="0"/>
              <a:t>04/03/2024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8CA23E-CD60-4468-8417-00E2F91BAB6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36588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6775" y="2122459"/>
            <a:ext cx="11585996" cy="2138589"/>
          </a:xfrm>
        </p:spPr>
        <p:txBody>
          <a:bodyPr>
            <a:noAutofit/>
          </a:bodyPr>
          <a:lstStyle/>
          <a:p>
            <a:pPr algn="ctr"/>
            <a:r>
              <a:rPr lang="en-GB" sz="7200" b="1" u="sng" dirty="0">
                <a:latin typeface="+mn-lt"/>
              </a:rPr>
              <a:t>LO: Advanced Trigonometry</a:t>
            </a:r>
            <a:br>
              <a:rPr lang="en-GB" sz="7200" b="1" u="sng" dirty="0">
                <a:latin typeface="+mn-lt"/>
              </a:rPr>
            </a:br>
            <a:r>
              <a:rPr lang="en-GB" sz="8800" b="1" dirty="0">
                <a:latin typeface="+mn-lt"/>
              </a:rPr>
              <a:t>(Sine and Cosine Rules)</a:t>
            </a:r>
            <a:endParaRPr lang="en-GB" sz="72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4241695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6715770" y="2383796"/>
                <a:ext cx="4879193" cy="113537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GB" sz="360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 sz="3600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GB" sz="3600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</m:func>
                        </m:num>
                        <m:den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3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GB" sz="360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 sz="3600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GB" sz="3600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</m:func>
                        </m:num>
                        <m:den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3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GB" sz="360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 sz="3600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GB" sz="3600" b="0" i="1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</m:func>
                        </m:num>
                        <m:den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den>
                      </m:f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15770" y="2383796"/>
                <a:ext cx="4879193" cy="113537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632888" y="2330997"/>
                <a:ext cx="4879193" cy="114454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num>
                        <m:den>
                          <m:func>
                            <m:funcPr>
                              <m:ctrlPr>
                                <a:rPr lang="en-GB" sz="360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 sz="3600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GB" sz="3600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</m:func>
                        </m:den>
                      </m:f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3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num>
                        <m:den>
                          <m:func>
                            <m:funcPr>
                              <m:ctrlPr>
                                <a:rPr lang="en-GB" sz="360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 sz="3600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GB" sz="3600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</m:func>
                        </m:den>
                      </m:f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3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func>
                            <m:funcPr>
                              <m:ctrlPr>
                                <a:rPr lang="en-GB" sz="360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 sz="3600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GB" sz="3600" b="0" i="1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</m:func>
                        </m:den>
                      </m:f>
                    </m:oMath>
                  </m:oMathPara>
                </a14:m>
                <a:endParaRPr lang="en-GB" sz="2800" dirty="0"/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2888" y="2330997"/>
                <a:ext cx="4879193" cy="114454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/>
              <p:cNvSpPr txBox="1"/>
              <p:nvPr/>
            </p:nvSpPr>
            <p:spPr>
              <a:xfrm>
                <a:off x="219437" y="4796553"/>
                <a:ext cx="5860234" cy="72180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40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40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n-GB" sz="4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4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40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40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p>
                          <m:r>
                            <a:rPr lang="en-GB" sz="4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4000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GB" sz="40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40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p>
                          <m:r>
                            <a:rPr lang="en-GB" sz="4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4000" b="0" i="1" smtClean="0"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GB" sz="4000" b="0" i="1" smtClean="0">
                          <a:latin typeface="Cambria Math" panose="02040503050406030204" pitchFamily="18" charset="0"/>
                        </a:rPr>
                        <m:t>𝑏𝑐</m:t>
                      </m:r>
                      <m:func>
                        <m:funcPr>
                          <m:ctrlPr>
                            <a:rPr lang="en-GB" sz="40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sz="4000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GB" sz="40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func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437" y="4796553"/>
                <a:ext cx="5860234" cy="72180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6648850" y="4423161"/>
                <a:ext cx="5013032" cy="134325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GB" sz="40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sz="4000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GB" sz="40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func>
                      <m:r>
                        <a:rPr lang="en-GB" sz="4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4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40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40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p>
                              <m:r>
                                <a:rPr lang="en-GB" sz="4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40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GB" sz="40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4000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p>
                              <m:r>
                                <a:rPr lang="en-GB" sz="4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4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GB" sz="40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40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en-GB" sz="4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GB" sz="4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4000" b="0" i="1" smtClean="0">
                              <a:latin typeface="Cambria Math" panose="02040503050406030204" pitchFamily="18" charset="0"/>
                            </a:rPr>
                            <m:t>𝑏𝑐</m:t>
                          </m:r>
                        </m:den>
                      </m:f>
                    </m:oMath>
                  </m:oMathPara>
                </a14:m>
                <a:endParaRPr lang="en-GB" sz="36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48850" y="4423161"/>
                <a:ext cx="5013032" cy="134325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383D6E07-025B-4748-956C-A82C2C3BA2B6}"/>
              </a:ext>
            </a:extLst>
          </p:cNvPr>
          <p:cNvCxnSpPr>
            <a:cxnSpLocks/>
          </p:cNvCxnSpPr>
          <p:nvPr/>
        </p:nvCxnSpPr>
        <p:spPr>
          <a:xfrm>
            <a:off x="6340928" y="729342"/>
            <a:ext cx="0" cy="586195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25DDC7B9-7776-494F-AB18-960B6181EACB}"/>
              </a:ext>
            </a:extLst>
          </p:cNvPr>
          <p:cNvSpPr txBox="1"/>
          <p:nvPr/>
        </p:nvSpPr>
        <p:spPr>
          <a:xfrm>
            <a:off x="489857" y="316663"/>
            <a:ext cx="509451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b="1" dirty="0"/>
              <a:t>Sides</a:t>
            </a:r>
            <a:endParaRPr lang="en-GB" sz="8800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20FCC15-6105-449B-B0EB-F189047BF7BA}"/>
              </a:ext>
            </a:extLst>
          </p:cNvPr>
          <p:cNvSpPr txBox="1"/>
          <p:nvPr/>
        </p:nvSpPr>
        <p:spPr>
          <a:xfrm>
            <a:off x="6607631" y="316663"/>
            <a:ext cx="509451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b="1" dirty="0"/>
              <a:t>Angles</a:t>
            </a:r>
            <a:endParaRPr lang="en-GB" sz="8800" b="1" dirty="0"/>
          </a:p>
        </p:txBody>
      </p:sp>
    </p:spTree>
    <p:extLst>
      <p:ext uri="{BB962C8B-B14F-4D97-AF65-F5344CB8AC3E}">
        <p14:creationId xmlns:p14="http://schemas.microsoft.com/office/powerpoint/2010/main" val="7666025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Isosceles Triangle 25"/>
          <p:cNvSpPr/>
          <p:nvPr/>
        </p:nvSpPr>
        <p:spPr>
          <a:xfrm>
            <a:off x="3217957" y="1338943"/>
            <a:ext cx="4755829" cy="3325585"/>
          </a:xfrm>
          <a:prstGeom prst="triangle">
            <a:avLst>
              <a:gd name="adj" fmla="val 70918"/>
            </a:avLst>
          </a:prstGeom>
          <a:solidFill>
            <a:schemeClr val="bg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6600"/>
          </a:p>
        </p:txBody>
      </p:sp>
      <p:sp>
        <p:nvSpPr>
          <p:cNvPr id="30" name="TextBox 29"/>
          <p:cNvSpPr txBox="1"/>
          <p:nvPr/>
        </p:nvSpPr>
        <p:spPr>
          <a:xfrm>
            <a:off x="626426" y="4945715"/>
            <a:ext cx="1066206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/>
              <a:t>When you have </a:t>
            </a:r>
          </a:p>
          <a:p>
            <a:pPr algn="ctr"/>
            <a:r>
              <a:rPr lang="en-GB" sz="5400" b="1" dirty="0"/>
              <a:t>two opposite angles and the sides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423444" y="2203311"/>
            <a:ext cx="46624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i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3849668" y="3680656"/>
            <a:ext cx="57660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600" dirty="0">
                <a:solidFill>
                  <a:srgbClr val="FFC000"/>
                </a:solidFill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302311" y="1955802"/>
            <a:ext cx="46624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7089896" y="3680656"/>
            <a:ext cx="56667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dirty="0">
                <a:solidFill>
                  <a:srgbClr val="FF0000"/>
                </a:solidFill>
              </a:rPr>
              <a:t>A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974DA07-F95B-4622-ABF6-5E230149E5AE}"/>
              </a:ext>
            </a:extLst>
          </p:cNvPr>
          <p:cNvSpPr txBox="1"/>
          <p:nvPr/>
        </p:nvSpPr>
        <p:spPr>
          <a:xfrm>
            <a:off x="212272" y="97132"/>
            <a:ext cx="1176201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/>
              <a:t>When do you use the </a:t>
            </a:r>
            <a:r>
              <a:rPr lang="en-US" sz="6600" b="1" dirty="0"/>
              <a:t>SINE</a:t>
            </a:r>
            <a:r>
              <a:rPr lang="en-US" sz="6600" dirty="0"/>
              <a:t> </a:t>
            </a:r>
            <a:r>
              <a:rPr lang="en-US" sz="6600" b="1" dirty="0"/>
              <a:t>Rule</a:t>
            </a:r>
            <a:r>
              <a:rPr lang="en-US" sz="6600" dirty="0"/>
              <a:t>?</a:t>
            </a:r>
            <a:endParaRPr lang="en-GB" sz="6600" dirty="0"/>
          </a:p>
        </p:txBody>
      </p:sp>
    </p:spTree>
    <p:extLst>
      <p:ext uri="{BB962C8B-B14F-4D97-AF65-F5344CB8AC3E}">
        <p14:creationId xmlns:p14="http://schemas.microsoft.com/office/powerpoint/2010/main" val="4091174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6" grpId="0"/>
      <p:bldP spid="37" grpId="0"/>
      <p:bldP spid="38" grpId="0"/>
      <p:bldP spid="3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Box 30"/>
          <p:cNvSpPr txBox="1"/>
          <p:nvPr/>
        </p:nvSpPr>
        <p:spPr>
          <a:xfrm>
            <a:off x="696815" y="4859870"/>
            <a:ext cx="439743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/>
              <a:t>When you have </a:t>
            </a:r>
            <a:r>
              <a:rPr lang="en-GB" sz="4800" b="1" dirty="0"/>
              <a:t>three sides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1020775" y="1632857"/>
            <a:ext cx="3749513" cy="3058283"/>
            <a:chOff x="6909977" y="742375"/>
            <a:chExt cx="2524259" cy="3119781"/>
          </a:xfrm>
        </p:grpSpPr>
        <p:sp>
          <p:nvSpPr>
            <p:cNvPr id="32" name="Isosceles Triangle 31"/>
            <p:cNvSpPr/>
            <p:nvPr/>
          </p:nvSpPr>
          <p:spPr>
            <a:xfrm>
              <a:off x="6909977" y="742375"/>
              <a:ext cx="2524259" cy="2511380"/>
            </a:xfrm>
            <a:prstGeom prst="triangle">
              <a:avLst>
                <a:gd name="adj" fmla="val 47449"/>
              </a:avLst>
            </a:prstGeom>
            <a:solidFill>
              <a:schemeClr val="bg1"/>
            </a:solidFill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60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8913192" y="1240431"/>
              <a:ext cx="466246" cy="9445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7200" i="1" dirty="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6940728" y="1126147"/>
              <a:ext cx="684728" cy="871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6600" i="1" dirty="0">
                  <a:solidFill>
                    <a:srgbClr val="0099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7902340" y="2917579"/>
              <a:ext cx="466246" cy="9445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7200" i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C9BE5446-21CA-42D1-A3E9-890D685F961E}"/>
              </a:ext>
            </a:extLst>
          </p:cNvPr>
          <p:cNvSpPr txBox="1"/>
          <p:nvPr/>
        </p:nvSpPr>
        <p:spPr>
          <a:xfrm>
            <a:off x="59871" y="97132"/>
            <a:ext cx="120777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400" dirty="0"/>
              <a:t>When do you use the </a:t>
            </a:r>
            <a:r>
              <a:rPr lang="en-US" sz="6400" b="1" dirty="0"/>
              <a:t>COSINE</a:t>
            </a:r>
            <a:r>
              <a:rPr lang="en-US" sz="6400" dirty="0"/>
              <a:t> </a:t>
            </a:r>
            <a:r>
              <a:rPr lang="en-US" sz="6400" b="1" dirty="0"/>
              <a:t>Rule</a:t>
            </a:r>
            <a:r>
              <a:rPr lang="en-US" sz="6400" dirty="0"/>
              <a:t>?</a:t>
            </a:r>
            <a:endParaRPr lang="en-GB" sz="6400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76CFEDF5-9BE4-41C8-848F-BBD3A4F1B320}"/>
              </a:ext>
            </a:extLst>
          </p:cNvPr>
          <p:cNvGrpSpPr/>
          <p:nvPr/>
        </p:nvGrpSpPr>
        <p:grpSpPr>
          <a:xfrm>
            <a:off x="6777840" y="1450526"/>
            <a:ext cx="4502162" cy="2827560"/>
            <a:chOff x="4054009" y="525240"/>
            <a:chExt cx="3717821" cy="3217955"/>
          </a:xfrm>
        </p:grpSpPr>
        <p:sp>
          <p:nvSpPr>
            <p:cNvPr id="10" name="Isosceles Triangle 9">
              <a:extLst>
                <a:ext uri="{FF2B5EF4-FFF2-40B4-BE49-F238E27FC236}">
                  <a16:creationId xmlns:a16="http://schemas.microsoft.com/office/drawing/2014/main" id="{D0057A1A-8D93-47BA-B864-400E6EB3869B}"/>
                </a:ext>
              </a:extLst>
            </p:cNvPr>
            <p:cNvSpPr/>
            <p:nvPr/>
          </p:nvSpPr>
          <p:spPr>
            <a:xfrm>
              <a:off x="4054009" y="525240"/>
              <a:ext cx="3717821" cy="3217955"/>
            </a:xfrm>
            <a:prstGeom prst="triangle">
              <a:avLst>
                <a:gd name="adj" fmla="val 37755"/>
              </a:avLst>
            </a:prstGeom>
            <a:solidFill>
              <a:schemeClr val="bg1"/>
            </a:solidFill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1A217B0-DE0D-439B-BD9B-CB88DB5E8676}"/>
                </a:ext>
              </a:extLst>
            </p:cNvPr>
            <p:cNvSpPr txBox="1"/>
            <p:nvPr/>
          </p:nvSpPr>
          <p:spPr>
            <a:xfrm>
              <a:off x="5078305" y="577143"/>
              <a:ext cx="834614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6600" dirty="0">
                  <a:solidFill>
                    <a:srgbClr val="FF0000"/>
                  </a:solidFill>
                </a:rPr>
                <a:t>A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CFBFD085-36E5-4883-808C-2B1CA9F4F837}"/>
                </a:ext>
              </a:extLst>
            </p:cNvPr>
            <p:cNvSpPr txBox="1"/>
            <p:nvPr/>
          </p:nvSpPr>
          <p:spPr>
            <a:xfrm>
              <a:off x="6749032" y="1460180"/>
              <a:ext cx="702171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6600" i="1" dirty="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833BDEDD-4F9B-4196-8D41-C87674207894}"/>
                </a:ext>
              </a:extLst>
            </p:cNvPr>
            <p:cNvSpPr txBox="1"/>
            <p:nvPr/>
          </p:nvSpPr>
          <p:spPr>
            <a:xfrm>
              <a:off x="4064745" y="1460180"/>
              <a:ext cx="599477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6600" i="1" dirty="0">
                  <a:solidFill>
                    <a:srgbClr val="0099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99772EBC-B2C5-4002-A4BF-1DE0E40AA2D9}"/>
              </a:ext>
            </a:extLst>
          </p:cNvPr>
          <p:cNvSpPr txBox="1"/>
          <p:nvPr/>
        </p:nvSpPr>
        <p:spPr>
          <a:xfrm>
            <a:off x="6096000" y="4500286"/>
            <a:ext cx="558533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/>
              <a:t>When you have </a:t>
            </a:r>
          </a:p>
          <a:p>
            <a:pPr algn="ctr"/>
            <a:r>
              <a:rPr lang="en-GB" sz="4400" b="1" dirty="0"/>
              <a:t>two sides and the angle between them</a:t>
            </a:r>
          </a:p>
        </p:txBody>
      </p:sp>
    </p:spTree>
    <p:extLst>
      <p:ext uri="{BB962C8B-B14F-4D97-AF65-F5344CB8AC3E}">
        <p14:creationId xmlns:p14="http://schemas.microsoft.com/office/powerpoint/2010/main" val="863434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 flipV="1">
            <a:off x="6871373" y="1595906"/>
            <a:ext cx="3631842" cy="1821647"/>
          </a:xfrm>
          <a:prstGeom prst="line">
            <a:avLst/>
          </a:prstGeom>
          <a:ln w="57150">
            <a:solidFill>
              <a:srgbClr val="FF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6884245" y="3417553"/>
            <a:ext cx="476525" cy="2634444"/>
          </a:xfrm>
          <a:prstGeom prst="line">
            <a:avLst/>
          </a:prstGeom>
          <a:ln w="57150">
            <a:solidFill>
              <a:srgbClr val="FF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>
            <a:off x="7373642" y="1595906"/>
            <a:ext cx="3129573" cy="4456091"/>
          </a:xfrm>
          <a:prstGeom prst="line">
            <a:avLst/>
          </a:prstGeom>
          <a:ln w="57150">
            <a:solidFill>
              <a:srgbClr val="FF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6943197" y="3299313"/>
            <a:ext cx="10414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102⁰</a:t>
            </a:r>
          </a:p>
        </p:txBody>
      </p:sp>
      <p:sp>
        <p:nvSpPr>
          <p:cNvPr id="21" name="TextBox 20"/>
          <p:cNvSpPr txBox="1"/>
          <p:nvPr/>
        </p:nvSpPr>
        <p:spPr>
          <a:xfrm rot="20010903">
            <a:off x="7879912" y="1899893"/>
            <a:ext cx="11728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15m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136300" y="4426997"/>
            <a:ext cx="10654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22m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938428" y="3810412"/>
            <a:ext cx="5253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?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73363" y="1929420"/>
            <a:ext cx="4506784" cy="139449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Rectangle 25"/>
          <p:cNvSpPr/>
          <p:nvPr/>
        </p:nvSpPr>
        <p:spPr>
          <a:xfrm>
            <a:off x="473362" y="284514"/>
            <a:ext cx="4506785" cy="140379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791467" y="502014"/>
                <a:ext cx="3837904" cy="101771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GB" sz="320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 sz="320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GB" sz="3200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</m:func>
                        </m:num>
                        <m:den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3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GB" sz="32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 sz="3200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GB" sz="3200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</m:func>
                        </m:num>
                        <m:den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3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GB" sz="32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 sz="3200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GB" sz="3200" b="0" i="1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</m:func>
                        </m:num>
                        <m:den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1467" y="502014"/>
                <a:ext cx="3837904" cy="101771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592208" y="2109366"/>
                <a:ext cx="4294283" cy="102733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num>
                        <m:den>
                          <m:func>
                            <m:funcPr>
                              <m:ctrlPr>
                                <a:rPr lang="en-GB" sz="320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 sz="320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GB" sz="3200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</m:func>
                        </m:den>
                      </m:f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3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num>
                        <m:den>
                          <m:func>
                            <m:funcPr>
                              <m:ctrlPr>
                                <a:rPr lang="en-GB" sz="32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 sz="3200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GB" sz="3200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</m:func>
                        </m:den>
                      </m:f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3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func>
                            <m:funcPr>
                              <m:ctrlPr>
                                <a:rPr lang="en-GB" sz="32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 sz="3200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GB" sz="3200" b="0" i="1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</m:func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2208" y="2109366"/>
                <a:ext cx="4294283" cy="102733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Rectangle 28"/>
          <p:cNvSpPr/>
          <p:nvPr/>
        </p:nvSpPr>
        <p:spPr>
          <a:xfrm>
            <a:off x="473363" y="5130961"/>
            <a:ext cx="4506784" cy="140379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  <a:p>
            <a:pPr algn="ctr"/>
            <a:endParaRPr lang="en-GB" dirty="0"/>
          </a:p>
        </p:txBody>
      </p:sp>
      <p:sp>
        <p:nvSpPr>
          <p:cNvPr id="30" name="Rectangle 29"/>
          <p:cNvSpPr/>
          <p:nvPr/>
        </p:nvSpPr>
        <p:spPr>
          <a:xfrm>
            <a:off x="473363" y="3591701"/>
            <a:ext cx="4506784" cy="126693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685144" y="3995078"/>
                <a:ext cx="4164831" cy="52322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p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p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𝑏𝑐</m:t>
                      </m:r>
                      <m:func>
                        <m:func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sz="2800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func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144" y="3995078"/>
                <a:ext cx="4164831" cy="5232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791467" y="5292520"/>
                <a:ext cx="3822966" cy="108068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GB" sz="32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sz="320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func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3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32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32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p>
                              <m:r>
                                <a:rPr lang="en-GB" sz="32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GB" sz="32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3200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p>
                              <m:r>
                                <a:rPr lang="en-GB" sz="32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GB" sz="32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32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en-GB" sz="32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𝑏𝑐</m:t>
                          </m:r>
                        </m:den>
                      </m:f>
                    </m:oMath>
                  </m:oMathPara>
                </a14:m>
                <a:endParaRPr lang="en-GB" sz="3200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1467" y="5292520"/>
                <a:ext cx="3822966" cy="108068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TextBox 32"/>
          <p:cNvSpPr txBox="1"/>
          <p:nvPr/>
        </p:nvSpPr>
        <p:spPr>
          <a:xfrm>
            <a:off x="5461714" y="216780"/>
            <a:ext cx="567437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0" b="1" dirty="0"/>
              <a:t>Which rule?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3039" y="834955"/>
            <a:ext cx="4685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1.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1470" y="2373970"/>
            <a:ext cx="4685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2.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3242" y="4019166"/>
            <a:ext cx="4685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3.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5344" y="5558181"/>
            <a:ext cx="4685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4.</a:t>
            </a:r>
          </a:p>
        </p:txBody>
      </p:sp>
      <p:sp>
        <p:nvSpPr>
          <p:cNvPr id="37" name="Rectangle 36"/>
          <p:cNvSpPr/>
          <p:nvPr/>
        </p:nvSpPr>
        <p:spPr>
          <a:xfrm>
            <a:off x="479798" y="3581249"/>
            <a:ext cx="4506785" cy="1277385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2590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 flipH="1">
            <a:off x="6142568" y="1519729"/>
            <a:ext cx="2936383" cy="2421228"/>
          </a:xfrm>
          <a:prstGeom prst="line">
            <a:avLst/>
          </a:prstGeom>
          <a:ln w="5715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H="1" flipV="1">
            <a:off x="6129697" y="3940957"/>
            <a:ext cx="4031079" cy="2446986"/>
          </a:xfrm>
          <a:prstGeom prst="line">
            <a:avLst/>
          </a:prstGeom>
          <a:ln w="5715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 flipV="1">
            <a:off x="9078951" y="1519729"/>
            <a:ext cx="1068962" cy="4873583"/>
          </a:xfrm>
          <a:prstGeom prst="line">
            <a:avLst/>
          </a:prstGeom>
          <a:ln w="5715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8442003" y="1858960"/>
            <a:ext cx="8500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70⁰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025310" y="5241471"/>
            <a:ext cx="11199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14cm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108773" y="2151348"/>
            <a:ext cx="8500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?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162944" y="5365130"/>
            <a:ext cx="8500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49⁰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73363" y="1929420"/>
            <a:ext cx="4506784" cy="139449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Rectangle 24"/>
          <p:cNvSpPr/>
          <p:nvPr/>
        </p:nvSpPr>
        <p:spPr>
          <a:xfrm>
            <a:off x="473362" y="284514"/>
            <a:ext cx="4506785" cy="140379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791467" y="502014"/>
                <a:ext cx="3837904" cy="101771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GB" sz="320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 sz="320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GB" sz="3200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</m:func>
                        </m:num>
                        <m:den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3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GB" sz="32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 sz="3200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GB" sz="3200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</m:func>
                        </m:num>
                        <m:den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3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GB" sz="32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 sz="3200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GB" sz="3200" b="0" i="1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</m:func>
                        </m:num>
                        <m:den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1467" y="502014"/>
                <a:ext cx="3837904" cy="101771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592208" y="2109366"/>
                <a:ext cx="4294283" cy="102733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num>
                        <m:den>
                          <m:func>
                            <m:funcPr>
                              <m:ctrlPr>
                                <a:rPr lang="en-GB" sz="320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 sz="320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GB" sz="3200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</m:func>
                        </m:den>
                      </m:f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3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num>
                        <m:den>
                          <m:func>
                            <m:funcPr>
                              <m:ctrlPr>
                                <a:rPr lang="en-GB" sz="32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 sz="3200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GB" sz="3200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</m:func>
                        </m:den>
                      </m:f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3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func>
                            <m:funcPr>
                              <m:ctrlPr>
                                <a:rPr lang="en-GB" sz="32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 sz="3200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GB" sz="3200" b="0" i="1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</m:func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2208" y="2109366"/>
                <a:ext cx="4294283" cy="102733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Rectangle 27"/>
          <p:cNvSpPr/>
          <p:nvPr/>
        </p:nvSpPr>
        <p:spPr>
          <a:xfrm>
            <a:off x="473363" y="5130961"/>
            <a:ext cx="4506784" cy="140379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  <a:p>
            <a:pPr algn="ctr"/>
            <a:endParaRPr lang="en-GB" dirty="0"/>
          </a:p>
        </p:txBody>
      </p:sp>
      <p:sp>
        <p:nvSpPr>
          <p:cNvPr id="29" name="Rectangle 28"/>
          <p:cNvSpPr/>
          <p:nvPr/>
        </p:nvSpPr>
        <p:spPr>
          <a:xfrm>
            <a:off x="473363" y="3591701"/>
            <a:ext cx="4506784" cy="126693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685144" y="3995078"/>
                <a:ext cx="4164831" cy="52322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p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p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𝑏𝑐</m:t>
                      </m:r>
                      <m:func>
                        <m:func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sz="2800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func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144" y="3995078"/>
                <a:ext cx="4164831" cy="5232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791467" y="5292520"/>
                <a:ext cx="3822966" cy="108068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GB" sz="32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sz="320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func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3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32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32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p>
                              <m:r>
                                <a:rPr lang="en-GB" sz="32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GB" sz="32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3200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p>
                              <m:r>
                                <a:rPr lang="en-GB" sz="32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GB" sz="32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32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en-GB" sz="32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𝑏𝑐</m:t>
                          </m:r>
                        </m:den>
                      </m:f>
                    </m:oMath>
                  </m:oMathPara>
                </a14:m>
                <a:endParaRPr lang="en-GB" sz="320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1467" y="5292520"/>
                <a:ext cx="3822966" cy="108068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TextBox 31"/>
          <p:cNvSpPr txBox="1"/>
          <p:nvPr/>
        </p:nvSpPr>
        <p:spPr>
          <a:xfrm>
            <a:off x="5461714" y="216780"/>
            <a:ext cx="567437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0" b="1" dirty="0"/>
              <a:t>Which rule?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3039" y="834955"/>
            <a:ext cx="4685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1.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1470" y="2373970"/>
            <a:ext cx="4685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2.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3242" y="4019166"/>
            <a:ext cx="4685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3.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5344" y="5558181"/>
            <a:ext cx="4685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4.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15609" y="1941041"/>
            <a:ext cx="4506785" cy="1403798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317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6033215" y="2412182"/>
            <a:ext cx="5293218" cy="2927750"/>
            <a:chOff x="6033215" y="2412182"/>
            <a:chExt cx="5293218" cy="2927750"/>
          </a:xfrm>
        </p:grpSpPr>
        <p:cxnSp>
          <p:nvCxnSpPr>
            <p:cNvPr id="3" name="Straight Connector 2"/>
            <p:cNvCxnSpPr/>
            <p:nvPr/>
          </p:nvCxnSpPr>
          <p:spPr>
            <a:xfrm>
              <a:off x="6033215" y="2412182"/>
              <a:ext cx="5293217" cy="820083"/>
            </a:xfrm>
            <a:prstGeom prst="lin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6046088" y="2428813"/>
              <a:ext cx="1519708" cy="2910625"/>
            </a:xfrm>
            <a:prstGeom prst="lin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flipH="1">
              <a:off x="7565795" y="3232265"/>
              <a:ext cx="3760638" cy="2107667"/>
            </a:xfrm>
            <a:prstGeom prst="lin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TextBox 18"/>
          <p:cNvSpPr txBox="1"/>
          <p:nvPr/>
        </p:nvSpPr>
        <p:spPr>
          <a:xfrm>
            <a:off x="6341807" y="2428813"/>
            <a:ext cx="8500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?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335875" y="4308554"/>
            <a:ext cx="12940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81mm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517071" y="3723779"/>
            <a:ext cx="12888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75mm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73363" y="1929420"/>
            <a:ext cx="4506784" cy="139449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Rectangle 20"/>
          <p:cNvSpPr/>
          <p:nvPr/>
        </p:nvSpPr>
        <p:spPr>
          <a:xfrm>
            <a:off x="473362" y="284514"/>
            <a:ext cx="4506785" cy="140379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791467" y="502014"/>
                <a:ext cx="3837904" cy="101771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GB" sz="320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 sz="320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GB" sz="3200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</m:func>
                        </m:num>
                        <m:den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3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GB" sz="32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 sz="3200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GB" sz="3200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</m:func>
                        </m:num>
                        <m:den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3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GB" sz="32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 sz="3200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GB" sz="3200" b="0" i="1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</m:func>
                        </m:num>
                        <m:den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1467" y="502014"/>
                <a:ext cx="3837904" cy="101771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592208" y="2109366"/>
                <a:ext cx="4294283" cy="102733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num>
                        <m:den>
                          <m:func>
                            <m:funcPr>
                              <m:ctrlPr>
                                <a:rPr lang="en-GB" sz="320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 sz="320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GB" sz="3200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</m:func>
                        </m:den>
                      </m:f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3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num>
                        <m:den>
                          <m:func>
                            <m:funcPr>
                              <m:ctrlPr>
                                <a:rPr lang="en-GB" sz="32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 sz="3200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GB" sz="3200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</m:func>
                        </m:den>
                      </m:f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3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func>
                            <m:funcPr>
                              <m:ctrlPr>
                                <a:rPr lang="en-GB" sz="32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 sz="3200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GB" sz="3200" b="0" i="1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</m:func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2208" y="2109366"/>
                <a:ext cx="4294283" cy="102733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Rectangle 27"/>
          <p:cNvSpPr/>
          <p:nvPr/>
        </p:nvSpPr>
        <p:spPr>
          <a:xfrm>
            <a:off x="473363" y="5130961"/>
            <a:ext cx="4506784" cy="140379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  <a:p>
            <a:pPr algn="ctr"/>
            <a:endParaRPr lang="en-GB" dirty="0"/>
          </a:p>
        </p:txBody>
      </p:sp>
      <p:sp>
        <p:nvSpPr>
          <p:cNvPr id="29" name="Rectangle 28"/>
          <p:cNvSpPr/>
          <p:nvPr/>
        </p:nvSpPr>
        <p:spPr>
          <a:xfrm>
            <a:off x="473363" y="3591701"/>
            <a:ext cx="4506784" cy="126693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685144" y="3995078"/>
                <a:ext cx="4164831" cy="52322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p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p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𝑏𝑐</m:t>
                      </m:r>
                      <m:func>
                        <m:func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sz="2800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func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144" y="3995078"/>
                <a:ext cx="4164831" cy="5232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791467" y="5292520"/>
                <a:ext cx="3822966" cy="108068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GB" sz="32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sz="320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func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3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32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32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p>
                              <m:r>
                                <a:rPr lang="en-GB" sz="32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GB" sz="32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3200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p>
                              <m:r>
                                <a:rPr lang="en-GB" sz="32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GB" sz="32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32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en-GB" sz="32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𝑏𝑐</m:t>
                          </m:r>
                        </m:den>
                      </m:f>
                    </m:oMath>
                  </m:oMathPara>
                </a14:m>
                <a:endParaRPr lang="en-GB" sz="320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1467" y="5292520"/>
                <a:ext cx="3822966" cy="108068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TextBox 31"/>
          <p:cNvSpPr txBox="1"/>
          <p:nvPr/>
        </p:nvSpPr>
        <p:spPr>
          <a:xfrm>
            <a:off x="5461714" y="216780"/>
            <a:ext cx="567437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0" b="1" dirty="0"/>
              <a:t>Which rule?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3039" y="834955"/>
            <a:ext cx="4685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1.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1470" y="2373970"/>
            <a:ext cx="4685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2.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3242" y="4019166"/>
            <a:ext cx="4685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3.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5344" y="5558181"/>
            <a:ext cx="4685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4.</a:t>
            </a:r>
          </a:p>
        </p:txBody>
      </p:sp>
      <p:sp>
        <p:nvSpPr>
          <p:cNvPr id="37" name="Rectangle 36"/>
          <p:cNvSpPr/>
          <p:nvPr/>
        </p:nvSpPr>
        <p:spPr>
          <a:xfrm>
            <a:off x="486235" y="5098089"/>
            <a:ext cx="4506785" cy="1403798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TextBox 37"/>
          <p:cNvSpPr txBox="1"/>
          <p:nvPr/>
        </p:nvSpPr>
        <p:spPr>
          <a:xfrm>
            <a:off x="8298899" y="2136425"/>
            <a:ext cx="12940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80mm</a:t>
            </a:r>
          </a:p>
        </p:txBody>
      </p:sp>
    </p:spTree>
    <p:extLst>
      <p:ext uri="{BB962C8B-B14F-4D97-AF65-F5344CB8AC3E}">
        <p14:creationId xmlns:p14="http://schemas.microsoft.com/office/powerpoint/2010/main" val="2521765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473363" y="1929420"/>
            <a:ext cx="4506784" cy="139449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473362" y="284514"/>
            <a:ext cx="4506785" cy="140379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791467" y="502014"/>
                <a:ext cx="3837904" cy="101771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GB" sz="320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 sz="320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GB" sz="3200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</m:func>
                        </m:num>
                        <m:den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3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GB" sz="32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 sz="3200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GB" sz="3200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</m:func>
                        </m:num>
                        <m:den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3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GB" sz="32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 sz="3200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GB" sz="3200" b="0" i="1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</m:func>
                        </m:num>
                        <m:den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1467" y="502014"/>
                <a:ext cx="3837904" cy="101771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592208" y="2109366"/>
                <a:ext cx="4294283" cy="102733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num>
                        <m:den>
                          <m:func>
                            <m:funcPr>
                              <m:ctrlPr>
                                <a:rPr lang="en-GB" sz="320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 sz="320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GB" sz="3200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</m:func>
                        </m:den>
                      </m:f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3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num>
                        <m:den>
                          <m:func>
                            <m:funcPr>
                              <m:ctrlPr>
                                <a:rPr lang="en-GB" sz="32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 sz="3200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GB" sz="3200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</m:func>
                        </m:den>
                      </m:f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3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func>
                            <m:funcPr>
                              <m:ctrlPr>
                                <a:rPr lang="en-GB" sz="32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 sz="3200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GB" sz="3200" b="0" i="1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</m:func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2208" y="2109366"/>
                <a:ext cx="4294283" cy="102733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ectangle 10"/>
          <p:cNvSpPr/>
          <p:nvPr/>
        </p:nvSpPr>
        <p:spPr>
          <a:xfrm>
            <a:off x="473363" y="5130961"/>
            <a:ext cx="4506784" cy="140379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  <a:p>
            <a:pPr algn="ctr"/>
            <a:endParaRPr lang="en-GB" dirty="0"/>
          </a:p>
        </p:txBody>
      </p:sp>
      <p:sp>
        <p:nvSpPr>
          <p:cNvPr id="10" name="Rectangle 9"/>
          <p:cNvSpPr/>
          <p:nvPr/>
        </p:nvSpPr>
        <p:spPr>
          <a:xfrm>
            <a:off x="473363" y="3591701"/>
            <a:ext cx="4506784" cy="126693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685144" y="3995078"/>
                <a:ext cx="4164831" cy="52322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p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p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𝑏𝑐</m:t>
                      </m:r>
                      <m:func>
                        <m:func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sz="2800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func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144" y="3995078"/>
                <a:ext cx="4164831" cy="5232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791467" y="5292520"/>
                <a:ext cx="3822966" cy="108068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GB" sz="32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sz="320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func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3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32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32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p>
                              <m:r>
                                <a:rPr lang="en-GB" sz="32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GB" sz="32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3200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p>
                              <m:r>
                                <a:rPr lang="en-GB" sz="32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GB" sz="32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32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en-GB" sz="32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𝑏𝑐</m:t>
                          </m:r>
                        </m:den>
                      </m:f>
                    </m:oMath>
                  </m:oMathPara>
                </a14:m>
                <a:endParaRPr lang="en-GB" sz="32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1467" y="5292520"/>
                <a:ext cx="3822966" cy="108068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" name="Straight Connector 2"/>
          <p:cNvCxnSpPr/>
          <p:nvPr/>
        </p:nvCxnSpPr>
        <p:spPr>
          <a:xfrm flipV="1">
            <a:off x="5461715" y="2546812"/>
            <a:ext cx="4069724" cy="1558343"/>
          </a:xfrm>
          <a:prstGeom prst="line">
            <a:avLst/>
          </a:prstGeom>
          <a:ln w="571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5485458" y="4105155"/>
            <a:ext cx="5100034" cy="1738591"/>
          </a:xfrm>
          <a:prstGeom prst="line">
            <a:avLst/>
          </a:prstGeom>
          <a:ln w="571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9531439" y="2546811"/>
            <a:ext cx="1036742" cy="3296935"/>
          </a:xfrm>
          <a:prstGeom prst="line">
            <a:avLst/>
          </a:prstGeom>
          <a:ln w="571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6827252" y="2665313"/>
            <a:ext cx="9981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14cm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143179" y="3717194"/>
            <a:ext cx="8500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/>
              <a:t>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718177" y="5098802"/>
            <a:ext cx="8500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47⁰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943283" y="3817074"/>
            <a:ext cx="8500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66⁰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61714" y="216780"/>
            <a:ext cx="567437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0" b="1" dirty="0"/>
              <a:t>Which rule?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3039" y="834955"/>
            <a:ext cx="4685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1.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1470" y="2373970"/>
            <a:ext cx="4685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2.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3242" y="4019166"/>
            <a:ext cx="4685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3.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344" y="5558181"/>
            <a:ext cx="4685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4.</a:t>
            </a:r>
          </a:p>
        </p:txBody>
      </p:sp>
      <p:sp>
        <p:nvSpPr>
          <p:cNvPr id="2" name="Rectangle 1"/>
          <p:cNvSpPr/>
          <p:nvPr/>
        </p:nvSpPr>
        <p:spPr>
          <a:xfrm>
            <a:off x="482017" y="1946949"/>
            <a:ext cx="4506785" cy="1403798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5961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/>
          <p:cNvSpPr txBox="1"/>
          <p:nvPr/>
        </p:nvSpPr>
        <p:spPr>
          <a:xfrm>
            <a:off x="5370007" y="1778314"/>
            <a:ext cx="31882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 Work out length AC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0007" y="2254370"/>
            <a:ext cx="6408335" cy="4362800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473363" y="1929420"/>
            <a:ext cx="4506784" cy="139449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/>
          <p:cNvSpPr/>
          <p:nvPr/>
        </p:nvSpPr>
        <p:spPr>
          <a:xfrm>
            <a:off x="473362" y="284514"/>
            <a:ext cx="4506785" cy="140379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791467" y="502014"/>
                <a:ext cx="3837904" cy="101771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GB" sz="320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 sz="320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GB" sz="3200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</m:func>
                        </m:num>
                        <m:den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3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GB" sz="32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 sz="3200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GB" sz="3200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</m:func>
                        </m:num>
                        <m:den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3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GB" sz="32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 sz="3200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GB" sz="3200" b="0" i="1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</m:func>
                        </m:num>
                        <m:den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1467" y="502014"/>
                <a:ext cx="3837904" cy="101771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592208" y="2109366"/>
                <a:ext cx="4294283" cy="102733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num>
                        <m:den>
                          <m:func>
                            <m:funcPr>
                              <m:ctrlPr>
                                <a:rPr lang="en-GB" sz="320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 sz="320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GB" sz="3200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</m:func>
                        </m:den>
                      </m:f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3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num>
                        <m:den>
                          <m:func>
                            <m:funcPr>
                              <m:ctrlPr>
                                <a:rPr lang="en-GB" sz="32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 sz="3200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GB" sz="3200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</m:func>
                        </m:den>
                      </m:f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3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func>
                            <m:funcPr>
                              <m:ctrlPr>
                                <a:rPr lang="en-GB" sz="32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 sz="3200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GB" sz="3200" b="0" i="1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</m:func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2208" y="2109366"/>
                <a:ext cx="4294283" cy="102733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Rectangle 18"/>
          <p:cNvSpPr/>
          <p:nvPr/>
        </p:nvSpPr>
        <p:spPr>
          <a:xfrm>
            <a:off x="473363" y="5130961"/>
            <a:ext cx="4506784" cy="140379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  <a:p>
            <a:pPr algn="ctr"/>
            <a:endParaRPr lang="en-GB" dirty="0"/>
          </a:p>
        </p:txBody>
      </p:sp>
      <p:sp>
        <p:nvSpPr>
          <p:cNvPr id="20" name="Rectangle 19"/>
          <p:cNvSpPr/>
          <p:nvPr/>
        </p:nvSpPr>
        <p:spPr>
          <a:xfrm>
            <a:off x="473363" y="3591701"/>
            <a:ext cx="4506784" cy="126693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685144" y="3995078"/>
                <a:ext cx="4164831" cy="52322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p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p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𝑏𝑐</m:t>
                      </m:r>
                      <m:func>
                        <m:func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sz="2800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func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144" y="3995078"/>
                <a:ext cx="4164831" cy="52322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791467" y="5292520"/>
                <a:ext cx="3822966" cy="108068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GB" sz="32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sz="320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func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3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32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32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p>
                              <m:r>
                                <a:rPr lang="en-GB" sz="32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GB" sz="32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3200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p>
                              <m:r>
                                <a:rPr lang="en-GB" sz="32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GB" sz="32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32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en-GB" sz="32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𝑏𝑐</m:t>
                          </m:r>
                        </m:den>
                      </m:f>
                    </m:oMath>
                  </m:oMathPara>
                </a14:m>
                <a:endParaRPr lang="en-GB" sz="3200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1467" y="5292520"/>
                <a:ext cx="3822966" cy="108068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TextBox 23"/>
          <p:cNvSpPr txBox="1"/>
          <p:nvPr/>
        </p:nvSpPr>
        <p:spPr>
          <a:xfrm>
            <a:off x="5461714" y="216780"/>
            <a:ext cx="567437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0" b="1" dirty="0"/>
              <a:t>Which rule?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039" y="834955"/>
            <a:ext cx="4685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1.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1470" y="2373970"/>
            <a:ext cx="4685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2.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3242" y="4019166"/>
            <a:ext cx="4685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3.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5344" y="5558181"/>
            <a:ext cx="4685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4.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457026" y="3615708"/>
            <a:ext cx="4506785" cy="1242926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8402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2744424" y="1745886"/>
            <a:ext cx="5100034" cy="3310267"/>
            <a:chOff x="6161017" y="2844311"/>
            <a:chExt cx="5100034" cy="3310267"/>
          </a:xfrm>
        </p:grpSpPr>
        <p:cxnSp>
          <p:nvCxnSpPr>
            <p:cNvPr id="3" name="Straight Connector 2"/>
            <p:cNvCxnSpPr/>
            <p:nvPr/>
          </p:nvCxnSpPr>
          <p:spPr>
            <a:xfrm flipV="1">
              <a:off x="6161017" y="2857643"/>
              <a:ext cx="4069724" cy="1558343"/>
            </a:xfrm>
            <a:prstGeom prst="line">
              <a:avLst/>
            </a:prstGeom>
            <a:ln w="5715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6161017" y="4415987"/>
              <a:ext cx="5100034" cy="1738591"/>
            </a:xfrm>
            <a:prstGeom prst="line">
              <a:avLst/>
            </a:prstGeom>
            <a:ln w="5715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10230741" y="2844311"/>
              <a:ext cx="1017446" cy="3296935"/>
            </a:xfrm>
            <a:prstGeom prst="line">
              <a:avLst/>
            </a:prstGeom>
            <a:ln w="5715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TextBox 17"/>
          <p:cNvSpPr txBox="1"/>
          <p:nvPr/>
        </p:nvSpPr>
        <p:spPr>
          <a:xfrm>
            <a:off x="4395358" y="1745886"/>
            <a:ext cx="998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71m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48556" y="1840769"/>
            <a:ext cx="5438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/>
              <a:t>?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36407" y="4186857"/>
            <a:ext cx="11528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52m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416527" y="2908891"/>
            <a:ext cx="11574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103m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2657337" y="5371066"/>
                <a:ext cx="6274782" cy="13671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4400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GB" sz="4400" b="1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a:rPr lang="en-GB" sz="4400" b="1" i="0" smtClean="0">
                                  <a:latin typeface="Cambria Math" panose="02040503050406030204" pitchFamily="18" charset="0"/>
                                </a:rPr>
                                <m:t>𝐬𝐢𝐧</m:t>
                              </m:r>
                            </m:fName>
                            <m:e>
                              <m:r>
                                <a:rPr lang="en-GB" sz="4400" b="1" i="1" smtClean="0">
                                  <a:latin typeface="Cambria Math" panose="02040503050406030204" pitchFamily="18" charset="0"/>
                                </a:rPr>
                                <m:t>𝑨</m:t>
                              </m:r>
                            </m:e>
                          </m:func>
                        </m:num>
                        <m:den>
                          <m:r>
                            <a:rPr lang="en-GB" sz="4400" b="1" i="1" smtClean="0">
                              <a:latin typeface="Cambria Math" panose="02040503050406030204" pitchFamily="18" charset="0"/>
                            </a:rPr>
                            <m:t>𝒂</m:t>
                          </m:r>
                        </m:den>
                      </m:f>
                      <m:r>
                        <a:rPr lang="en-GB" sz="4400" b="1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4400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GB" sz="4400" b="1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a:rPr lang="en-GB" sz="4400" b="1" i="0" smtClean="0">
                                  <a:latin typeface="Cambria Math" panose="02040503050406030204" pitchFamily="18" charset="0"/>
                                </a:rPr>
                                <m:t>𝐬𝐢𝐧</m:t>
                              </m:r>
                            </m:fName>
                            <m:e>
                              <m:r>
                                <a:rPr lang="en-GB" sz="4400" b="1" i="1" smtClean="0">
                                  <a:latin typeface="Cambria Math" panose="02040503050406030204" pitchFamily="18" charset="0"/>
                                </a:rPr>
                                <m:t>𝑩</m:t>
                              </m:r>
                            </m:e>
                          </m:func>
                        </m:num>
                        <m:den>
                          <m:r>
                            <a:rPr lang="en-GB" sz="4400" b="1" i="1" smtClean="0">
                              <a:latin typeface="Cambria Math" panose="02040503050406030204" pitchFamily="18" charset="0"/>
                            </a:rPr>
                            <m:t>𝒃</m:t>
                          </m:r>
                        </m:den>
                      </m:f>
                      <m:r>
                        <a:rPr lang="en-GB" sz="4400" b="1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4400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GB" sz="4400" b="1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a:rPr lang="en-GB" sz="4400" b="1" i="0" smtClean="0">
                                  <a:latin typeface="Cambria Math" panose="02040503050406030204" pitchFamily="18" charset="0"/>
                                </a:rPr>
                                <m:t>𝐬𝐢𝐧</m:t>
                              </m:r>
                            </m:fName>
                            <m:e>
                              <m:r>
                                <a:rPr lang="en-GB" sz="4400" b="1" i="1" smtClean="0">
                                  <a:latin typeface="Cambria Math" panose="02040503050406030204" pitchFamily="18" charset="0"/>
                                </a:rPr>
                                <m:t>𝑪</m:t>
                              </m:r>
                            </m:e>
                          </m:func>
                        </m:num>
                        <m:den>
                          <m:r>
                            <a:rPr lang="en-GB" sz="4400" b="1" i="1" smtClean="0">
                              <a:latin typeface="Cambria Math" panose="02040503050406030204" pitchFamily="18" charset="0"/>
                            </a:rPr>
                            <m:t>𝒄</m:t>
                          </m:r>
                        </m:den>
                      </m:f>
                    </m:oMath>
                  </m:oMathPara>
                </a14:m>
                <a:endParaRPr lang="en-GB" sz="3600" b="1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57337" y="5371066"/>
                <a:ext cx="6274782" cy="136716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TextBox 30"/>
          <p:cNvSpPr txBox="1"/>
          <p:nvPr/>
        </p:nvSpPr>
        <p:spPr>
          <a:xfrm>
            <a:off x="3072300" y="56102"/>
            <a:ext cx="567437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0" b="1" dirty="0"/>
              <a:t>Which rule?</a:t>
            </a:r>
          </a:p>
        </p:txBody>
      </p:sp>
    </p:spTree>
    <p:extLst>
      <p:ext uri="{BB962C8B-B14F-4D97-AF65-F5344CB8AC3E}">
        <p14:creationId xmlns:p14="http://schemas.microsoft.com/office/powerpoint/2010/main" val="763358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3763696" y="1794205"/>
            <a:ext cx="5293218" cy="2927750"/>
            <a:chOff x="6033215" y="2412182"/>
            <a:chExt cx="5293218" cy="2927750"/>
          </a:xfrm>
        </p:grpSpPr>
        <p:cxnSp>
          <p:nvCxnSpPr>
            <p:cNvPr id="3" name="Straight Connector 2"/>
            <p:cNvCxnSpPr/>
            <p:nvPr/>
          </p:nvCxnSpPr>
          <p:spPr>
            <a:xfrm>
              <a:off x="6033215" y="2412182"/>
              <a:ext cx="5293217" cy="820083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6046088" y="2428813"/>
              <a:ext cx="1519708" cy="2910625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flipH="1">
              <a:off x="7565795" y="3232265"/>
              <a:ext cx="3760638" cy="2107667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TextBox 18"/>
          <p:cNvSpPr txBox="1"/>
          <p:nvPr/>
        </p:nvSpPr>
        <p:spPr>
          <a:xfrm>
            <a:off x="4072288" y="1810836"/>
            <a:ext cx="8500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?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066356" y="3690577"/>
            <a:ext cx="12940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81mm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247552" y="3105802"/>
            <a:ext cx="12888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75mm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3397607" y="5169477"/>
                <a:ext cx="5396786" cy="134325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GB" sz="4000" b="1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en-GB" sz="4000" b="1" i="0" smtClean="0">
                              <a:latin typeface="Cambria Math" panose="02040503050406030204" pitchFamily="18" charset="0"/>
                            </a:rPr>
                            <m:t>𝐜𝐨𝐬</m:t>
                          </m:r>
                        </m:fName>
                        <m:e>
                          <m:r>
                            <a:rPr lang="en-GB" sz="4000" b="1" i="1" smtClean="0">
                              <a:latin typeface="Cambria Math" panose="02040503050406030204" pitchFamily="18" charset="0"/>
                            </a:rPr>
                            <m:t>𝑨</m:t>
                          </m:r>
                        </m:e>
                      </m:func>
                      <m:r>
                        <a:rPr lang="en-GB" sz="4000" b="1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4000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4000" b="1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4000" b="1" i="1" smtClean="0">
                                  <a:latin typeface="Cambria Math" panose="02040503050406030204" pitchFamily="18" charset="0"/>
                                </a:rPr>
                                <m:t>𝒃</m:t>
                              </m:r>
                            </m:e>
                            <m:sup>
                              <m:r>
                                <a:rPr lang="en-GB" sz="4000" b="1" i="1" smtClean="0"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  <m:r>
                            <a:rPr lang="en-GB" sz="4000" b="1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GB" sz="4000" b="1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4000" b="1" i="1" smtClean="0">
                                  <a:latin typeface="Cambria Math" panose="02040503050406030204" pitchFamily="18" charset="0"/>
                                </a:rPr>
                                <m:t>𝒄</m:t>
                              </m:r>
                            </m:e>
                            <m:sup>
                              <m:r>
                                <a:rPr lang="en-GB" sz="4000" b="1" i="1" smtClean="0"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  <m:r>
                            <a:rPr lang="en-GB" sz="4000" b="1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GB" sz="4000" b="1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4000" b="1" i="1" smtClean="0"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</m:e>
                            <m:sup>
                              <m:r>
                                <a:rPr lang="en-GB" sz="4000" b="1" i="1" smtClean="0"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</m:num>
                        <m:den>
                          <m:r>
                            <a:rPr lang="en-GB" sz="4000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n-GB" sz="4000" b="1" i="1" smtClean="0">
                              <a:latin typeface="Cambria Math" panose="02040503050406030204" pitchFamily="18" charset="0"/>
                            </a:rPr>
                            <m:t>𝒃𝒄</m:t>
                          </m:r>
                        </m:den>
                      </m:f>
                    </m:oMath>
                  </m:oMathPara>
                </a14:m>
                <a:endParaRPr lang="en-GB" sz="4000" b="1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97607" y="5169477"/>
                <a:ext cx="5396786" cy="134325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TextBox 31"/>
          <p:cNvSpPr txBox="1"/>
          <p:nvPr/>
        </p:nvSpPr>
        <p:spPr>
          <a:xfrm>
            <a:off x="3382543" y="45934"/>
            <a:ext cx="567437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0" b="1" dirty="0"/>
              <a:t>Which rule?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029380" y="1518448"/>
            <a:ext cx="12940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80mm</a:t>
            </a:r>
          </a:p>
        </p:txBody>
      </p:sp>
    </p:spTree>
    <p:extLst>
      <p:ext uri="{BB962C8B-B14F-4D97-AF65-F5344CB8AC3E}">
        <p14:creationId xmlns:p14="http://schemas.microsoft.com/office/powerpoint/2010/main" val="700070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 flipV="1">
            <a:off x="3240987" y="1530592"/>
            <a:ext cx="3631842" cy="1821647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3253859" y="3352239"/>
            <a:ext cx="476525" cy="2634444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>
            <a:off x="3743256" y="1530592"/>
            <a:ext cx="3129573" cy="4456091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3312811" y="3233999"/>
            <a:ext cx="10414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102⁰</a:t>
            </a:r>
          </a:p>
        </p:txBody>
      </p:sp>
      <p:sp>
        <p:nvSpPr>
          <p:cNvPr id="21" name="TextBox 20"/>
          <p:cNvSpPr txBox="1"/>
          <p:nvPr/>
        </p:nvSpPr>
        <p:spPr>
          <a:xfrm rot="20010903">
            <a:off x="4249526" y="1834579"/>
            <a:ext cx="11728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15m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505914" y="4361683"/>
            <a:ext cx="10654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22m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308042" y="3745098"/>
            <a:ext cx="5253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5056908" y="5327408"/>
                <a:ext cx="6786749" cy="7847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44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4400" b="1" i="1" smtClean="0"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p>
                          <m:r>
                            <a:rPr lang="en-GB" sz="4400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GB" sz="4400" b="1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44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4400" b="1" i="1" smtClean="0">
                              <a:latin typeface="Cambria Math" panose="02040503050406030204" pitchFamily="18" charset="0"/>
                            </a:rPr>
                            <m:t>𝒃</m:t>
                          </m:r>
                        </m:e>
                        <m:sup>
                          <m:r>
                            <a:rPr lang="en-GB" sz="4400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GB" sz="4400" b="1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GB" sz="44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4400" b="1" i="1" smtClean="0">
                              <a:latin typeface="Cambria Math" panose="02040503050406030204" pitchFamily="18" charset="0"/>
                            </a:rPr>
                            <m:t>𝒄</m:t>
                          </m:r>
                        </m:e>
                        <m:sup>
                          <m:r>
                            <a:rPr lang="en-GB" sz="4400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GB" sz="4400" b="1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4400" b="1" i="1" smtClean="0"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GB" sz="4400" b="1" i="1" smtClean="0">
                          <a:latin typeface="Cambria Math" panose="02040503050406030204" pitchFamily="18" charset="0"/>
                        </a:rPr>
                        <m:t>𝒃𝒄</m:t>
                      </m:r>
                      <m:func>
                        <m:funcPr>
                          <m:ctrlPr>
                            <a:rPr lang="en-GB" sz="4400" b="1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en-GB" sz="4400" b="1" i="0" smtClean="0">
                              <a:latin typeface="Cambria Math" panose="02040503050406030204" pitchFamily="18" charset="0"/>
                            </a:rPr>
                            <m:t>𝐜𝐨𝐬</m:t>
                          </m:r>
                        </m:fName>
                        <m:e>
                          <m:r>
                            <a:rPr lang="en-GB" sz="4400" b="1" i="1" smtClean="0">
                              <a:latin typeface="Cambria Math" panose="02040503050406030204" pitchFamily="18" charset="0"/>
                            </a:rPr>
                            <m:t>𝑨</m:t>
                          </m:r>
                        </m:e>
                      </m:func>
                    </m:oMath>
                  </m:oMathPara>
                </a14:m>
                <a:endParaRPr lang="en-GB" sz="3600" b="1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56908" y="5327408"/>
                <a:ext cx="6786749" cy="78476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TextBox 32"/>
          <p:cNvSpPr txBox="1"/>
          <p:nvPr/>
        </p:nvSpPr>
        <p:spPr>
          <a:xfrm>
            <a:off x="2963443" y="-19439"/>
            <a:ext cx="567437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0" b="1" dirty="0"/>
              <a:t>Which rule?</a:t>
            </a:r>
          </a:p>
        </p:txBody>
      </p:sp>
    </p:spTree>
    <p:extLst>
      <p:ext uri="{BB962C8B-B14F-4D97-AF65-F5344CB8AC3E}">
        <p14:creationId xmlns:p14="http://schemas.microsoft.com/office/powerpoint/2010/main" val="287703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1607159" y="654597"/>
                <a:ext cx="8532884" cy="18453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6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60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num>
                        <m:den>
                          <m:func>
                            <m:funcPr>
                              <m:ctrlPr>
                                <a:rPr lang="en-GB" sz="600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 sz="6000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GB" sz="6000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</m:func>
                        </m:den>
                      </m:f>
                      <m:r>
                        <a:rPr lang="en-GB" sz="6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6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60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num>
                        <m:den>
                          <m:func>
                            <m:funcPr>
                              <m:ctrlPr>
                                <a:rPr lang="en-GB" sz="600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 sz="6000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GB" sz="6000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</m:func>
                        </m:den>
                      </m:f>
                      <m:r>
                        <a:rPr lang="en-GB" sz="6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6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60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func>
                            <m:funcPr>
                              <m:ctrlPr>
                                <a:rPr lang="en-GB" sz="600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 sz="6000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GB" sz="6000" b="0" i="1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</m:func>
                        </m:den>
                      </m:f>
                    </m:oMath>
                  </m:oMathPara>
                </a14:m>
                <a:endParaRPr lang="en-GB" sz="48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7159" y="654597"/>
                <a:ext cx="8532884" cy="184537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698407" y="4358027"/>
                <a:ext cx="10551977" cy="101566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60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60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n-GB" sz="6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6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60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60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p>
                          <m:r>
                            <a:rPr lang="en-GB" sz="6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6000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GB" sz="60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60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p>
                          <m:r>
                            <a:rPr lang="en-GB" sz="6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6000" b="0" i="1" smtClean="0"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GB" sz="6000" b="0" i="1" smtClean="0">
                          <a:latin typeface="Cambria Math" panose="02040503050406030204" pitchFamily="18" charset="0"/>
                        </a:rPr>
                        <m:t>𝑏𝑐</m:t>
                      </m:r>
                      <m:func>
                        <m:funcPr>
                          <m:ctrlPr>
                            <a:rPr lang="en-GB" sz="60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sz="6000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GB" sz="60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func>
                    </m:oMath>
                  </m:oMathPara>
                </a14:m>
                <a:endParaRPr lang="en-GB" sz="32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8407" y="4358027"/>
                <a:ext cx="10551977" cy="101566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415561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734</TotalTime>
  <Words>328</Words>
  <Application>Microsoft Office PowerPoint</Application>
  <PresentationFormat>Widescreen</PresentationFormat>
  <Paragraphs>106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Calibri</vt:lpstr>
      <vt:lpstr>Calibri Light</vt:lpstr>
      <vt:lpstr>Cambria Math</vt:lpstr>
      <vt:lpstr>Times New Roman</vt:lpstr>
      <vt:lpstr>Office Theme</vt:lpstr>
      <vt:lpstr>LO: Advanced Trigonometry (Sine and Cosine Rules)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Dan Kelly</dc:creator>
  <cp:lastModifiedBy>Stewart Gale</cp:lastModifiedBy>
  <cp:revision>12</cp:revision>
  <dcterms:created xsi:type="dcterms:W3CDTF">2015-02-20T13:18:48Z</dcterms:created>
  <dcterms:modified xsi:type="dcterms:W3CDTF">2024-03-04T07:51:31Z</dcterms:modified>
</cp:coreProperties>
</file>