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FB3DF9-7B1C-4C7C-AF23-342021E71A37}" v="111" dt="2024-03-04T07:39:47.8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DFB3DF9-7B1C-4C7C-AF23-342021E71A37}"/>
    <pc:docChg chg="delSld modSld">
      <pc:chgData name="Stewart Gale" userId="3647ddd2-6040-41ae-a96d-232c23482af8" providerId="ADAL" clId="{6DFB3DF9-7B1C-4C7C-AF23-342021E71A37}" dt="2024-03-04T07:39:47.863" v="125" actId="20577"/>
      <pc:docMkLst>
        <pc:docMk/>
      </pc:docMkLst>
      <pc:sldChg chg="del">
        <pc:chgData name="Stewart Gale" userId="3647ddd2-6040-41ae-a96d-232c23482af8" providerId="ADAL" clId="{6DFB3DF9-7B1C-4C7C-AF23-342021E71A37}" dt="2023-02-24T05:38:46.641" v="6" actId="47"/>
        <pc:sldMkLst>
          <pc:docMk/>
          <pc:sldMk cId="2512144210" sldId="256"/>
        </pc:sldMkLst>
      </pc:sldChg>
      <pc:sldChg chg="modSp mod">
        <pc:chgData name="Stewart Gale" userId="3647ddd2-6040-41ae-a96d-232c23482af8" providerId="ADAL" clId="{6DFB3DF9-7B1C-4C7C-AF23-342021E71A37}" dt="2023-02-24T05:38:32.928" v="5" actId="403"/>
        <pc:sldMkLst>
          <pc:docMk/>
          <pc:sldMk cId="2089300571" sldId="258"/>
        </pc:sldMkLst>
        <pc:spChg chg="mod">
          <ac:chgData name="Stewart Gale" userId="3647ddd2-6040-41ae-a96d-232c23482af8" providerId="ADAL" clId="{6DFB3DF9-7B1C-4C7C-AF23-342021E71A37}" dt="2023-02-24T05:38:32.928" v="5" actId="403"/>
          <ac:spMkLst>
            <pc:docMk/>
            <pc:sldMk cId="2089300571" sldId="258"/>
            <ac:spMk id="4" creationId="{00000000-0000-0000-0000-000000000000}"/>
          </ac:spMkLst>
        </pc:spChg>
      </pc:sldChg>
      <pc:sldChg chg="del">
        <pc:chgData name="Stewart Gale" userId="3647ddd2-6040-41ae-a96d-232c23482af8" providerId="ADAL" clId="{6DFB3DF9-7B1C-4C7C-AF23-342021E71A37}" dt="2023-02-24T05:38:48.581" v="7" actId="47"/>
        <pc:sldMkLst>
          <pc:docMk/>
          <pc:sldMk cId="3472835672" sldId="259"/>
        </pc:sldMkLst>
      </pc:sldChg>
      <pc:sldChg chg="modSp mod modAnim">
        <pc:chgData name="Stewart Gale" userId="3647ddd2-6040-41ae-a96d-232c23482af8" providerId="ADAL" clId="{6DFB3DF9-7B1C-4C7C-AF23-342021E71A37}" dt="2024-03-04T07:39:47.863" v="125" actId="20577"/>
        <pc:sldMkLst>
          <pc:docMk/>
          <pc:sldMk cId="3793986434" sldId="260"/>
        </pc:sldMkLst>
        <pc:spChg chg="mod">
          <ac:chgData name="Stewart Gale" userId="3647ddd2-6040-41ae-a96d-232c23482af8" providerId="ADAL" clId="{6DFB3DF9-7B1C-4C7C-AF23-342021E71A37}" dt="2024-03-04T07:39:47.863" v="125" actId="20577"/>
          <ac:spMkLst>
            <pc:docMk/>
            <pc:sldMk cId="3793986434" sldId="26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E904-0518-4F3D-8B5E-94B5EF61A783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E79-F39E-4410-BE01-F15683530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6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E904-0518-4F3D-8B5E-94B5EF61A783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E79-F39E-4410-BE01-F15683530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5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E904-0518-4F3D-8B5E-94B5EF61A783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E79-F39E-4410-BE01-F15683530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9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E904-0518-4F3D-8B5E-94B5EF61A783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E79-F39E-4410-BE01-F15683530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82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E904-0518-4F3D-8B5E-94B5EF61A783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E79-F39E-4410-BE01-F15683530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51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E904-0518-4F3D-8B5E-94B5EF61A783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E79-F39E-4410-BE01-F15683530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333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E904-0518-4F3D-8B5E-94B5EF61A783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E79-F39E-4410-BE01-F15683530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559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E904-0518-4F3D-8B5E-94B5EF61A783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E79-F39E-4410-BE01-F15683530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89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E904-0518-4F3D-8B5E-94B5EF61A783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E79-F39E-4410-BE01-F15683530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671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E904-0518-4F3D-8B5E-94B5EF61A783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E79-F39E-4410-BE01-F15683530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471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E904-0518-4F3D-8B5E-94B5EF61A783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E79-F39E-4410-BE01-F15683530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286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AE904-0518-4F3D-8B5E-94B5EF61A783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ACE79-F39E-4410-BE01-F15683530D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0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89" y="197393"/>
            <a:ext cx="11378432" cy="64241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6978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0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89300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8190223" y="213158"/>
            <a:ext cx="3827605" cy="4990213"/>
          </a:xfrm>
          <a:prstGeom prst="rect">
            <a:avLst/>
          </a:prstGeom>
          <a:ln w="38100"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6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Identify congruent triangles and give a reason for them being congruent.</a:t>
            </a:r>
            <a:endParaRPr lang="en-GB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600" b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ASA = A and H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en-GB" sz="3200" b="1" dirty="0">
              <a:solidFill>
                <a:srgbClr val="FF000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SAS = B, E and  N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en-GB" sz="32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SSS = C and M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en-GB" sz="3200" b="1" dirty="0">
              <a:solidFill>
                <a:srgbClr val="FF000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AAS = O, D and L</a:t>
            </a:r>
            <a:endParaRPr lang="en-GB" sz="3200" dirty="0">
              <a:solidFill>
                <a:srgbClr val="FF000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99" y="213158"/>
            <a:ext cx="7835161" cy="664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8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37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2018-04-19T08:59:23Z</dcterms:created>
  <dcterms:modified xsi:type="dcterms:W3CDTF">2024-03-04T07:39:51Z</dcterms:modified>
</cp:coreProperties>
</file>