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06/05/2020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29294" y="4685233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29294" y="5704014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1026" name="Picture 2" descr="https://images.diagnosticquestions.com/uploads/Questions/c5290e1c-0082-43c1-a1c6-88f8ca6aee5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2760" y="279185"/>
            <a:ext cx="5556173" cy="416713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e8225305-6c64-48f2-8307-c20081620f7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666" y="279185"/>
            <a:ext cx="5519247" cy="4167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00554" y="5189538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4" descr="https://images.diagnosticquestions.com/uploads/questions/e8225305-6c64-48f2-8307-c20081620f7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666" y="279185"/>
            <a:ext cx="5519247" cy="4167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images.diagnosticquestions.com/uploads/Questions/c5290e1c-0082-43c1-a1c6-88f8ca6aee5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2760" y="279185"/>
            <a:ext cx="5556173" cy="416713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6242759" y="279185"/>
            <a:ext cx="5556173" cy="420968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416930" y="3086526"/>
            <a:ext cx="423058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0" i="0" dirty="0" smtClean="0">
                <a:solidFill>
                  <a:srgbClr val="1C1C1C"/>
                </a:solidFill>
                <a:effectLst/>
              </a:rPr>
              <a:t>The </a:t>
            </a:r>
            <a:r>
              <a:rPr lang="en-US" sz="4000" b="0" i="0" dirty="0" smtClean="0">
                <a:solidFill>
                  <a:srgbClr val="1C1C1C"/>
                </a:solidFill>
                <a:effectLst/>
              </a:rPr>
              <a:t>added the coefficients rather than multiplying.</a:t>
            </a:r>
            <a:endParaRPr lang="en-GB" sz="4000" dirty="0"/>
          </a:p>
        </p:txBody>
      </p:sp>
      <p:sp>
        <p:nvSpPr>
          <p:cNvPr id="2" name="Rectangle 1"/>
          <p:cNvSpPr/>
          <p:nvPr/>
        </p:nvSpPr>
        <p:spPr>
          <a:xfrm>
            <a:off x="8936609" y="1529139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C</a:t>
            </a:r>
            <a:endParaRPr lang="en-US" sz="8800" b="1" dirty="0">
              <a:solidFill>
                <a:srgbClr val="1C1C1C"/>
              </a:solidFill>
              <a:latin typeface="robotolight"/>
            </a:endParaRPr>
          </a:p>
        </p:txBody>
      </p:sp>
      <p:pic>
        <p:nvPicPr>
          <p:cNvPr id="4" name="Picture 2" descr="https://images.diagnosticquestions.com/uploads/Questions/c5290e1c-0082-43c1-a1c6-88f8ca6aee5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019" y="218224"/>
            <a:ext cx="6749238" cy="506192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67688" t="15850" r="7103" b="69980"/>
          <a:stretch/>
        </p:blipFill>
        <p:spPr>
          <a:xfrm>
            <a:off x="1082359" y="4898967"/>
            <a:ext cx="5227819" cy="1959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496393" y="1056991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dirty="0">
                <a:solidFill>
                  <a:srgbClr val="1C1C1C"/>
                </a:solidFill>
                <a:latin typeface="robotolight"/>
              </a:rPr>
              <a:t>A</a:t>
            </a:r>
            <a:endParaRPr lang="en-US" sz="9600" b="1" i="0" dirty="0" smtClean="0">
              <a:solidFill>
                <a:srgbClr val="1C1C1C"/>
              </a:solidFill>
              <a:effectLst/>
              <a:latin typeface="robotoligh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246238" y="2626651"/>
            <a:ext cx="445357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dirty="0" smtClean="0">
                <a:solidFill>
                  <a:srgbClr val="1C1C1C"/>
                </a:solidFill>
              </a:rPr>
              <a:t>They multiplied the power with the coefficient rather than squaring </a:t>
            </a:r>
          </a:p>
          <a:p>
            <a:pPr lvl="0" algn="ctr"/>
            <a:r>
              <a:rPr lang="en-US" sz="4000" dirty="0" smtClean="0">
                <a:solidFill>
                  <a:srgbClr val="1C1C1C"/>
                </a:solidFill>
              </a:rPr>
              <a:t>the number.</a:t>
            </a:r>
            <a:endParaRPr lang="en-GB" sz="4000" dirty="0">
              <a:solidFill>
                <a:prstClr val="black"/>
              </a:solidFill>
            </a:endParaRPr>
          </a:p>
        </p:txBody>
      </p:sp>
      <p:pic>
        <p:nvPicPr>
          <p:cNvPr id="4" name="Picture 4" descr="https://images.diagnosticquestions.com/uploads/questions/e8225305-6c64-48f2-8307-c20081620f7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666" y="279184"/>
            <a:ext cx="6516774" cy="4920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0319" t="76336" r="34472" b="9332"/>
          <a:stretch/>
        </p:blipFill>
        <p:spPr>
          <a:xfrm>
            <a:off x="1077569" y="4853353"/>
            <a:ext cx="5289097" cy="2004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37</Words>
  <Application>Microsoft Office PowerPoint</Application>
  <PresentationFormat>Widescreen</PresentationFormat>
  <Paragraphs>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12</cp:revision>
  <dcterms:created xsi:type="dcterms:W3CDTF">2019-10-28T12:08:02Z</dcterms:created>
  <dcterms:modified xsi:type="dcterms:W3CDTF">2020-05-06T05:35:15Z</dcterms:modified>
</cp:coreProperties>
</file>