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"/>
  </p:notesMasterIdLst>
  <p:sldIdLst>
    <p:sldId id="310" r:id="rId2"/>
    <p:sldId id="266" r:id="rId3"/>
    <p:sldId id="311" r:id="rId4"/>
    <p:sldId id="312" r:id="rId5"/>
    <p:sldId id="256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7CAA34-1949-4DFD-B73C-8F08BE502478}" v="13" dt="2021-10-25T04:17:51.2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07" autoAdjust="0"/>
    <p:restoredTop sz="95481" autoAdjust="0"/>
  </p:normalViewPr>
  <p:slideViewPr>
    <p:cSldViewPr snapToGrid="0">
      <p:cViewPr varScale="1">
        <p:scale>
          <a:sx n="89" d="100"/>
          <a:sy n="89" d="100"/>
        </p:scale>
        <p:origin x="66" y="14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EF7CAA34-1949-4DFD-B73C-8F08BE502478}"/>
    <pc:docChg chg="custSel addSld delSld modSld sldOrd modMainMaster modNotesMaster">
      <pc:chgData name="Stewart Gale" userId="3647ddd2-6040-41ae-a96d-232c23482af8" providerId="ADAL" clId="{EF7CAA34-1949-4DFD-B73C-8F08BE502478}" dt="2021-10-25T04:22:15.944" v="85" actId="113"/>
      <pc:docMkLst>
        <pc:docMk/>
      </pc:docMkLst>
      <pc:sldChg chg="modSp add mod ord">
        <pc:chgData name="Stewart Gale" userId="3647ddd2-6040-41ae-a96d-232c23482af8" providerId="ADAL" clId="{EF7CAA34-1949-4DFD-B73C-8F08BE502478}" dt="2021-10-25T04:22:15.944" v="85" actId="113"/>
        <pc:sldMkLst>
          <pc:docMk/>
          <pc:sldMk cId="2589879520" sldId="256"/>
        </pc:sldMkLst>
        <pc:graphicFrameChg chg="mod modGraphic">
          <ac:chgData name="Stewart Gale" userId="3647ddd2-6040-41ae-a96d-232c23482af8" providerId="ADAL" clId="{EF7CAA34-1949-4DFD-B73C-8F08BE502478}" dt="2021-10-25T04:22:15.944" v="85" actId="113"/>
          <ac:graphicFrameMkLst>
            <pc:docMk/>
            <pc:sldMk cId="2589879520" sldId="256"/>
            <ac:graphicFrameMk id="4" creationId="{9301E552-7B60-41D7-873B-E76E0438D7A2}"/>
          </ac:graphicFrameMkLst>
        </pc:graphicFrameChg>
      </pc:sldChg>
      <pc:sldChg chg="modSp add mod">
        <pc:chgData name="Stewart Gale" userId="3647ddd2-6040-41ae-a96d-232c23482af8" providerId="ADAL" clId="{EF7CAA34-1949-4DFD-B73C-8F08BE502478}" dt="2021-10-25T04:21:54.068" v="77" actId="14100"/>
        <pc:sldMkLst>
          <pc:docMk/>
          <pc:sldMk cId="2452109965" sldId="266"/>
        </pc:sldMkLst>
        <pc:graphicFrameChg chg="modGraphic">
          <ac:chgData name="Stewart Gale" userId="3647ddd2-6040-41ae-a96d-232c23482af8" providerId="ADAL" clId="{EF7CAA34-1949-4DFD-B73C-8F08BE502478}" dt="2021-10-25T04:21:54.068" v="77" actId="14100"/>
          <ac:graphicFrameMkLst>
            <pc:docMk/>
            <pc:sldMk cId="2452109965" sldId="266"/>
            <ac:graphicFrameMk id="196" creationId="{00000000-0000-0000-0000-000000000000}"/>
          </ac:graphicFrameMkLst>
        </pc:graphicFrameChg>
      </pc:sldChg>
      <pc:sldChg chg="addSp delSp modSp mod delAnim modNotes">
        <pc:chgData name="Stewart Gale" userId="3647ddd2-6040-41ae-a96d-232c23482af8" providerId="ADAL" clId="{EF7CAA34-1949-4DFD-B73C-8F08BE502478}" dt="2021-10-25T04:18:06.466" v="75" actId="21"/>
        <pc:sldMkLst>
          <pc:docMk/>
          <pc:sldMk cId="1436103051" sldId="310"/>
        </pc:sldMkLst>
        <pc:spChg chg="mod topLvl">
          <ac:chgData name="Stewart Gale" userId="3647ddd2-6040-41ae-a96d-232c23482af8" providerId="ADAL" clId="{EF7CAA34-1949-4DFD-B73C-8F08BE502478}" dt="2021-10-25T04:16:14.879" v="53" actId="1076"/>
          <ac:spMkLst>
            <pc:docMk/>
            <pc:sldMk cId="1436103051" sldId="310"/>
            <ac:spMk id="7" creationId="{00000000-0000-0000-0000-000000000000}"/>
          </ac:spMkLst>
        </pc:spChg>
        <pc:spChg chg="mod topLvl">
          <ac:chgData name="Stewart Gale" userId="3647ddd2-6040-41ae-a96d-232c23482af8" providerId="ADAL" clId="{EF7CAA34-1949-4DFD-B73C-8F08BE502478}" dt="2021-10-25T04:16:14.879" v="53" actId="1076"/>
          <ac:spMkLst>
            <pc:docMk/>
            <pc:sldMk cId="1436103051" sldId="310"/>
            <ac:spMk id="8" creationId="{00000000-0000-0000-0000-000000000000}"/>
          </ac:spMkLst>
        </pc:spChg>
        <pc:spChg chg="mod topLvl">
          <ac:chgData name="Stewart Gale" userId="3647ddd2-6040-41ae-a96d-232c23482af8" providerId="ADAL" clId="{EF7CAA34-1949-4DFD-B73C-8F08BE502478}" dt="2021-10-25T04:16:14.879" v="53" actId="1076"/>
          <ac:spMkLst>
            <pc:docMk/>
            <pc:sldMk cId="1436103051" sldId="310"/>
            <ac:spMk id="9" creationId="{00000000-0000-0000-0000-000000000000}"/>
          </ac:spMkLst>
        </pc:spChg>
        <pc:spChg chg="mod topLvl">
          <ac:chgData name="Stewart Gale" userId="3647ddd2-6040-41ae-a96d-232c23482af8" providerId="ADAL" clId="{EF7CAA34-1949-4DFD-B73C-8F08BE502478}" dt="2021-10-25T04:16:14.879" v="53" actId="1076"/>
          <ac:spMkLst>
            <pc:docMk/>
            <pc:sldMk cId="1436103051" sldId="310"/>
            <ac:spMk id="10" creationId="{00000000-0000-0000-0000-000000000000}"/>
          </ac:spMkLst>
        </pc:spChg>
        <pc:spChg chg="mod topLvl">
          <ac:chgData name="Stewart Gale" userId="3647ddd2-6040-41ae-a96d-232c23482af8" providerId="ADAL" clId="{EF7CAA34-1949-4DFD-B73C-8F08BE502478}" dt="2021-10-25T04:16:14.879" v="53" actId="1076"/>
          <ac:spMkLst>
            <pc:docMk/>
            <pc:sldMk cId="1436103051" sldId="310"/>
            <ac:spMk id="12" creationId="{00000000-0000-0000-0000-000000000000}"/>
          </ac:spMkLst>
        </pc:spChg>
        <pc:spChg chg="mod topLvl">
          <ac:chgData name="Stewart Gale" userId="3647ddd2-6040-41ae-a96d-232c23482af8" providerId="ADAL" clId="{EF7CAA34-1949-4DFD-B73C-8F08BE502478}" dt="2021-10-25T04:16:14.879" v="53" actId="1076"/>
          <ac:spMkLst>
            <pc:docMk/>
            <pc:sldMk cId="1436103051" sldId="310"/>
            <ac:spMk id="13" creationId="{00000000-0000-0000-0000-000000000000}"/>
          </ac:spMkLst>
        </pc:spChg>
        <pc:spChg chg="mod topLvl">
          <ac:chgData name="Stewart Gale" userId="3647ddd2-6040-41ae-a96d-232c23482af8" providerId="ADAL" clId="{EF7CAA34-1949-4DFD-B73C-8F08BE502478}" dt="2021-10-25T04:16:14.879" v="53" actId="1076"/>
          <ac:spMkLst>
            <pc:docMk/>
            <pc:sldMk cId="1436103051" sldId="310"/>
            <ac:spMk id="14" creationId="{00000000-0000-0000-0000-000000000000}"/>
          </ac:spMkLst>
        </pc:spChg>
        <pc:spChg chg="mod topLvl">
          <ac:chgData name="Stewart Gale" userId="3647ddd2-6040-41ae-a96d-232c23482af8" providerId="ADAL" clId="{EF7CAA34-1949-4DFD-B73C-8F08BE502478}" dt="2021-10-25T04:16:14.879" v="53" actId="1076"/>
          <ac:spMkLst>
            <pc:docMk/>
            <pc:sldMk cId="1436103051" sldId="310"/>
            <ac:spMk id="15" creationId="{00000000-0000-0000-0000-000000000000}"/>
          </ac:spMkLst>
        </pc:spChg>
        <pc:spChg chg="mod topLvl">
          <ac:chgData name="Stewart Gale" userId="3647ddd2-6040-41ae-a96d-232c23482af8" providerId="ADAL" clId="{EF7CAA34-1949-4DFD-B73C-8F08BE502478}" dt="2021-10-25T04:16:19.220" v="54" actId="1076"/>
          <ac:spMkLst>
            <pc:docMk/>
            <pc:sldMk cId="1436103051" sldId="310"/>
            <ac:spMk id="16" creationId="{00000000-0000-0000-0000-000000000000}"/>
          </ac:spMkLst>
        </pc:spChg>
        <pc:spChg chg="mod topLvl">
          <ac:chgData name="Stewart Gale" userId="3647ddd2-6040-41ae-a96d-232c23482af8" providerId="ADAL" clId="{EF7CAA34-1949-4DFD-B73C-8F08BE502478}" dt="2021-10-25T04:16:45.144" v="71" actId="1038"/>
          <ac:spMkLst>
            <pc:docMk/>
            <pc:sldMk cId="1436103051" sldId="310"/>
            <ac:spMk id="17" creationId="{00000000-0000-0000-0000-000000000000}"/>
          </ac:spMkLst>
        </pc:spChg>
        <pc:spChg chg="mod topLvl">
          <ac:chgData name="Stewart Gale" userId="3647ddd2-6040-41ae-a96d-232c23482af8" providerId="ADAL" clId="{EF7CAA34-1949-4DFD-B73C-8F08BE502478}" dt="2021-10-25T04:16:45.144" v="71" actId="1038"/>
          <ac:spMkLst>
            <pc:docMk/>
            <pc:sldMk cId="1436103051" sldId="310"/>
            <ac:spMk id="18" creationId="{00000000-0000-0000-0000-000000000000}"/>
          </ac:spMkLst>
        </pc:spChg>
        <pc:spChg chg="mod topLvl">
          <ac:chgData name="Stewart Gale" userId="3647ddd2-6040-41ae-a96d-232c23482af8" providerId="ADAL" clId="{EF7CAA34-1949-4DFD-B73C-8F08BE502478}" dt="2021-10-25T04:16:45.144" v="71" actId="1038"/>
          <ac:spMkLst>
            <pc:docMk/>
            <pc:sldMk cId="1436103051" sldId="310"/>
            <ac:spMk id="19" creationId="{00000000-0000-0000-0000-000000000000}"/>
          </ac:spMkLst>
        </pc:spChg>
        <pc:spChg chg="mod topLvl">
          <ac:chgData name="Stewart Gale" userId="3647ddd2-6040-41ae-a96d-232c23482af8" providerId="ADAL" clId="{EF7CAA34-1949-4DFD-B73C-8F08BE502478}" dt="2021-10-25T04:16:38.863" v="67" actId="1037"/>
          <ac:spMkLst>
            <pc:docMk/>
            <pc:sldMk cId="1436103051" sldId="310"/>
            <ac:spMk id="37" creationId="{00000000-0000-0000-0000-000000000000}"/>
          </ac:spMkLst>
        </pc:spChg>
        <pc:spChg chg="mod topLvl">
          <ac:chgData name="Stewart Gale" userId="3647ddd2-6040-41ae-a96d-232c23482af8" providerId="ADAL" clId="{EF7CAA34-1949-4DFD-B73C-8F08BE502478}" dt="2021-10-25T04:16:38.863" v="67" actId="1037"/>
          <ac:spMkLst>
            <pc:docMk/>
            <pc:sldMk cId="1436103051" sldId="310"/>
            <ac:spMk id="41" creationId="{00000000-0000-0000-0000-000000000000}"/>
          </ac:spMkLst>
        </pc:spChg>
        <pc:spChg chg="mod topLvl">
          <ac:chgData name="Stewart Gale" userId="3647ddd2-6040-41ae-a96d-232c23482af8" providerId="ADAL" clId="{EF7CAA34-1949-4DFD-B73C-8F08BE502478}" dt="2021-10-25T04:16:38.863" v="67" actId="1037"/>
          <ac:spMkLst>
            <pc:docMk/>
            <pc:sldMk cId="1436103051" sldId="310"/>
            <ac:spMk id="42" creationId="{00000000-0000-0000-0000-000000000000}"/>
          </ac:spMkLst>
        </pc:spChg>
        <pc:spChg chg="mod topLvl">
          <ac:chgData name="Stewart Gale" userId="3647ddd2-6040-41ae-a96d-232c23482af8" providerId="ADAL" clId="{EF7CAA34-1949-4DFD-B73C-8F08BE502478}" dt="2021-10-25T04:16:38.863" v="67" actId="1037"/>
          <ac:spMkLst>
            <pc:docMk/>
            <pc:sldMk cId="1436103051" sldId="310"/>
            <ac:spMk id="43" creationId="{00000000-0000-0000-0000-000000000000}"/>
          </ac:spMkLst>
        </pc:spChg>
        <pc:grpChg chg="del mod">
          <ac:chgData name="Stewart Gale" userId="3647ddd2-6040-41ae-a96d-232c23482af8" providerId="ADAL" clId="{EF7CAA34-1949-4DFD-B73C-8F08BE502478}" dt="2021-10-25T04:16:06.337" v="52" actId="165"/>
          <ac:grpSpMkLst>
            <pc:docMk/>
            <pc:sldMk cId="1436103051" sldId="310"/>
            <ac:grpSpMk id="4" creationId="{00000000-0000-0000-0000-000000000000}"/>
          </ac:grpSpMkLst>
        </pc:grpChg>
        <pc:grpChg chg="del mod">
          <ac:chgData name="Stewart Gale" userId="3647ddd2-6040-41ae-a96d-232c23482af8" providerId="ADAL" clId="{EF7CAA34-1949-4DFD-B73C-8F08BE502478}" dt="2021-10-25T04:16:29.801" v="55" actId="165"/>
          <ac:grpSpMkLst>
            <pc:docMk/>
            <pc:sldMk cId="1436103051" sldId="310"/>
            <ac:grpSpMk id="44" creationId="{00000000-0000-0000-0000-000000000000}"/>
          </ac:grpSpMkLst>
        </pc:grpChg>
        <pc:picChg chg="add del">
          <ac:chgData name="Stewart Gale" userId="3647ddd2-6040-41ae-a96d-232c23482af8" providerId="ADAL" clId="{EF7CAA34-1949-4DFD-B73C-8F08BE502478}" dt="2021-10-21T12:50:47.246" v="44" actId="21"/>
          <ac:picMkLst>
            <pc:docMk/>
            <pc:sldMk cId="1436103051" sldId="310"/>
            <ac:picMk id="2" creationId="{AABD89EC-38C3-4BA3-995A-B4C3D9DEF20F}"/>
          </ac:picMkLst>
        </pc:picChg>
        <pc:picChg chg="add del mod modCrop">
          <ac:chgData name="Stewart Gale" userId="3647ddd2-6040-41ae-a96d-232c23482af8" providerId="ADAL" clId="{EF7CAA34-1949-4DFD-B73C-8F08BE502478}" dt="2021-10-25T04:18:06.466" v="75" actId="21"/>
          <ac:picMkLst>
            <pc:docMk/>
            <pc:sldMk cId="1436103051" sldId="310"/>
            <ac:picMk id="2" creationId="{D34F32ED-6A7E-435E-A7A3-6542767E3042}"/>
          </ac:picMkLst>
        </pc:picChg>
        <pc:picChg chg="del mod">
          <ac:chgData name="Stewart Gale" userId="3647ddd2-6040-41ae-a96d-232c23482af8" providerId="ADAL" clId="{EF7CAA34-1949-4DFD-B73C-8F08BE502478}" dt="2021-10-21T12:49:08.200" v="42" actId="478"/>
          <ac:picMkLst>
            <pc:docMk/>
            <pc:sldMk cId="1436103051" sldId="310"/>
            <ac:picMk id="3" creationId="{00000000-0000-0000-0000-000000000000}"/>
          </ac:picMkLst>
        </pc:picChg>
        <pc:picChg chg="add del">
          <ac:chgData name="Stewart Gale" userId="3647ddd2-6040-41ae-a96d-232c23482af8" providerId="ADAL" clId="{EF7CAA34-1949-4DFD-B73C-8F08BE502478}" dt="2021-10-21T12:51:21.229" v="46" actId="21"/>
          <ac:picMkLst>
            <pc:docMk/>
            <pc:sldMk cId="1436103051" sldId="310"/>
            <ac:picMk id="3" creationId="{F74F2084-DC89-4561-AC09-BB751340D018}"/>
          </ac:picMkLst>
        </pc:picChg>
        <pc:picChg chg="mod topLvl">
          <ac:chgData name="Stewart Gale" userId="3647ddd2-6040-41ae-a96d-232c23482af8" providerId="ADAL" clId="{EF7CAA34-1949-4DFD-B73C-8F08BE502478}" dt="2021-10-25T04:16:06.337" v="52" actId="165"/>
          <ac:picMkLst>
            <pc:docMk/>
            <pc:sldMk cId="1436103051" sldId="310"/>
            <ac:picMk id="5" creationId="{00000000-0000-0000-0000-000000000000}"/>
          </ac:picMkLst>
        </pc:picChg>
        <pc:picChg chg="mod topLvl">
          <ac:chgData name="Stewart Gale" userId="3647ddd2-6040-41ae-a96d-232c23482af8" providerId="ADAL" clId="{EF7CAA34-1949-4DFD-B73C-8F08BE502478}" dt="2021-10-25T04:16:29.801" v="55" actId="165"/>
          <ac:picMkLst>
            <pc:docMk/>
            <pc:sldMk cId="1436103051" sldId="310"/>
            <ac:picMk id="6" creationId="{00000000-0000-0000-0000-000000000000}"/>
          </ac:picMkLst>
        </pc:picChg>
        <pc:picChg chg="del mod">
          <ac:chgData name="Stewart Gale" userId="3647ddd2-6040-41ae-a96d-232c23482af8" providerId="ADAL" clId="{EF7CAA34-1949-4DFD-B73C-8F08BE502478}" dt="2021-10-21T12:49:01.506" v="40" actId="478"/>
          <ac:picMkLst>
            <pc:docMk/>
            <pc:sldMk cId="1436103051" sldId="310"/>
            <ac:picMk id="11" creationId="{00000000-0000-0000-0000-000000000000}"/>
          </ac:picMkLst>
        </pc:picChg>
        <pc:picChg chg="add del">
          <ac:chgData name="Stewart Gale" userId="3647ddd2-6040-41ae-a96d-232c23482af8" providerId="ADAL" clId="{EF7CAA34-1949-4DFD-B73C-8F08BE502478}" dt="2021-10-21T12:52:39.042" v="48" actId="21"/>
          <ac:picMkLst>
            <pc:docMk/>
            <pc:sldMk cId="1436103051" sldId="310"/>
            <ac:picMk id="11" creationId="{068CBCD8-29B1-4835-944E-E06880DC0670}"/>
          </ac:picMkLst>
        </pc:picChg>
        <pc:picChg chg="del mod">
          <ac:chgData name="Stewart Gale" userId="3647ddd2-6040-41ae-a96d-232c23482af8" providerId="ADAL" clId="{EF7CAA34-1949-4DFD-B73C-8F08BE502478}" dt="2021-10-21T12:49:01.506" v="40" actId="478"/>
          <ac:picMkLst>
            <pc:docMk/>
            <pc:sldMk cId="1436103051" sldId="310"/>
            <ac:picMk id="20" creationId="{00000000-0000-0000-0000-000000000000}"/>
          </ac:picMkLst>
        </pc:picChg>
        <pc:picChg chg="del mod">
          <ac:chgData name="Stewart Gale" userId="3647ddd2-6040-41ae-a96d-232c23482af8" providerId="ADAL" clId="{EF7CAA34-1949-4DFD-B73C-8F08BE502478}" dt="2021-10-21T12:49:01.506" v="40" actId="478"/>
          <ac:picMkLst>
            <pc:docMk/>
            <pc:sldMk cId="1436103051" sldId="310"/>
            <ac:picMk id="21" creationId="{00000000-0000-0000-0000-000000000000}"/>
          </ac:picMkLst>
        </pc:picChg>
        <pc:picChg chg="del mod">
          <ac:chgData name="Stewart Gale" userId="3647ddd2-6040-41ae-a96d-232c23482af8" providerId="ADAL" clId="{EF7CAA34-1949-4DFD-B73C-8F08BE502478}" dt="2021-10-21T12:49:08.200" v="42" actId="478"/>
          <ac:picMkLst>
            <pc:docMk/>
            <pc:sldMk cId="1436103051" sldId="310"/>
            <ac:picMk id="22" creationId="{00000000-0000-0000-0000-000000000000}"/>
          </ac:picMkLst>
        </pc:picChg>
        <pc:picChg chg="del mod">
          <ac:chgData name="Stewart Gale" userId="3647ddd2-6040-41ae-a96d-232c23482af8" providerId="ADAL" clId="{EF7CAA34-1949-4DFD-B73C-8F08BE502478}" dt="2021-10-21T12:49:08.200" v="42" actId="478"/>
          <ac:picMkLst>
            <pc:docMk/>
            <pc:sldMk cId="1436103051" sldId="310"/>
            <ac:picMk id="23" creationId="{00000000-0000-0000-0000-000000000000}"/>
          </ac:picMkLst>
        </pc:picChg>
        <pc:picChg chg="del mod">
          <ac:chgData name="Stewart Gale" userId="3647ddd2-6040-41ae-a96d-232c23482af8" providerId="ADAL" clId="{EF7CAA34-1949-4DFD-B73C-8F08BE502478}" dt="2021-10-21T12:49:08.200" v="42" actId="478"/>
          <ac:picMkLst>
            <pc:docMk/>
            <pc:sldMk cId="1436103051" sldId="310"/>
            <ac:picMk id="24" creationId="{00000000-0000-0000-0000-000000000000}"/>
          </ac:picMkLst>
        </pc:picChg>
        <pc:picChg chg="del mod">
          <ac:chgData name="Stewart Gale" userId="3647ddd2-6040-41ae-a96d-232c23482af8" providerId="ADAL" clId="{EF7CAA34-1949-4DFD-B73C-8F08BE502478}" dt="2021-10-21T12:49:01.506" v="40" actId="478"/>
          <ac:picMkLst>
            <pc:docMk/>
            <pc:sldMk cId="1436103051" sldId="310"/>
            <ac:picMk id="25" creationId="{00000000-0000-0000-0000-000000000000}"/>
          </ac:picMkLst>
        </pc:picChg>
        <pc:picChg chg="del mod">
          <ac:chgData name="Stewart Gale" userId="3647ddd2-6040-41ae-a96d-232c23482af8" providerId="ADAL" clId="{EF7CAA34-1949-4DFD-B73C-8F08BE502478}" dt="2021-10-21T12:49:01.506" v="40" actId="478"/>
          <ac:picMkLst>
            <pc:docMk/>
            <pc:sldMk cId="1436103051" sldId="310"/>
            <ac:picMk id="26" creationId="{00000000-0000-0000-0000-000000000000}"/>
          </ac:picMkLst>
        </pc:picChg>
        <pc:picChg chg="del mod">
          <ac:chgData name="Stewart Gale" userId="3647ddd2-6040-41ae-a96d-232c23482af8" providerId="ADAL" clId="{EF7CAA34-1949-4DFD-B73C-8F08BE502478}" dt="2021-10-21T12:49:05.036" v="41" actId="478"/>
          <ac:picMkLst>
            <pc:docMk/>
            <pc:sldMk cId="1436103051" sldId="310"/>
            <ac:picMk id="27" creationId="{00000000-0000-0000-0000-000000000000}"/>
          </ac:picMkLst>
        </pc:picChg>
        <pc:picChg chg="del mod">
          <ac:chgData name="Stewart Gale" userId="3647ddd2-6040-41ae-a96d-232c23482af8" providerId="ADAL" clId="{EF7CAA34-1949-4DFD-B73C-8F08BE502478}" dt="2021-10-21T12:49:05.036" v="41" actId="478"/>
          <ac:picMkLst>
            <pc:docMk/>
            <pc:sldMk cId="1436103051" sldId="310"/>
            <ac:picMk id="28" creationId="{00000000-0000-0000-0000-000000000000}"/>
          </ac:picMkLst>
        </pc:picChg>
        <pc:picChg chg="del mod">
          <ac:chgData name="Stewart Gale" userId="3647ddd2-6040-41ae-a96d-232c23482af8" providerId="ADAL" clId="{EF7CAA34-1949-4DFD-B73C-8F08BE502478}" dt="2021-10-21T12:49:08.200" v="42" actId="478"/>
          <ac:picMkLst>
            <pc:docMk/>
            <pc:sldMk cId="1436103051" sldId="310"/>
            <ac:picMk id="29" creationId="{00000000-0000-0000-0000-000000000000}"/>
          </ac:picMkLst>
        </pc:picChg>
        <pc:picChg chg="del mod">
          <ac:chgData name="Stewart Gale" userId="3647ddd2-6040-41ae-a96d-232c23482af8" providerId="ADAL" clId="{EF7CAA34-1949-4DFD-B73C-8F08BE502478}" dt="2021-10-21T12:49:08.200" v="42" actId="478"/>
          <ac:picMkLst>
            <pc:docMk/>
            <pc:sldMk cId="1436103051" sldId="310"/>
            <ac:picMk id="30" creationId="{00000000-0000-0000-0000-000000000000}"/>
          </ac:picMkLst>
        </pc:picChg>
        <pc:picChg chg="del mod">
          <ac:chgData name="Stewart Gale" userId="3647ddd2-6040-41ae-a96d-232c23482af8" providerId="ADAL" clId="{EF7CAA34-1949-4DFD-B73C-8F08BE502478}" dt="2021-10-21T12:49:01.506" v="40" actId="478"/>
          <ac:picMkLst>
            <pc:docMk/>
            <pc:sldMk cId="1436103051" sldId="310"/>
            <ac:picMk id="32" creationId="{00000000-0000-0000-0000-000000000000}"/>
          </ac:picMkLst>
        </pc:picChg>
        <pc:picChg chg="del mod">
          <ac:chgData name="Stewart Gale" userId="3647ddd2-6040-41ae-a96d-232c23482af8" providerId="ADAL" clId="{EF7CAA34-1949-4DFD-B73C-8F08BE502478}" dt="2021-10-21T12:49:05.036" v="41" actId="478"/>
          <ac:picMkLst>
            <pc:docMk/>
            <pc:sldMk cId="1436103051" sldId="310"/>
            <ac:picMk id="33" creationId="{00000000-0000-0000-0000-000000000000}"/>
          </ac:picMkLst>
        </pc:picChg>
        <pc:picChg chg="del mod">
          <ac:chgData name="Stewart Gale" userId="3647ddd2-6040-41ae-a96d-232c23482af8" providerId="ADAL" clId="{EF7CAA34-1949-4DFD-B73C-8F08BE502478}" dt="2021-10-21T12:49:08.200" v="42" actId="478"/>
          <ac:picMkLst>
            <pc:docMk/>
            <pc:sldMk cId="1436103051" sldId="310"/>
            <ac:picMk id="35" creationId="{00000000-0000-0000-0000-000000000000}"/>
          </ac:picMkLst>
        </pc:picChg>
        <pc:picChg chg="del">
          <ac:chgData name="Stewart Gale" userId="3647ddd2-6040-41ae-a96d-232c23482af8" providerId="ADAL" clId="{EF7CAA34-1949-4DFD-B73C-8F08BE502478}" dt="2021-10-21T12:47:32.398" v="3" actId="478"/>
          <ac:picMkLst>
            <pc:docMk/>
            <pc:sldMk cId="1436103051" sldId="310"/>
            <ac:picMk id="46" creationId="{00000000-0000-0000-0000-000000000000}"/>
          </ac:picMkLst>
        </pc:picChg>
      </pc:sldChg>
      <pc:sldChg chg="add del setBg">
        <pc:chgData name="Stewart Gale" userId="3647ddd2-6040-41ae-a96d-232c23482af8" providerId="ADAL" clId="{EF7CAA34-1949-4DFD-B73C-8F08BE502478}" dt="2021-10-21T12:47:43.120" v="5"/>
        <pc:sldMkLst>
          <pc:docMk/>
          <pc:sldMk cId="755842194" sldId="311"/>
        </pc:sldMkLst>
      </pc:sldChg>
      <pc:sldChg chg="addSp delSp modSp new mod">
        <pc:chgData name="Stewart Gale" userId="3647ddd2-6040-41ae-a96d-232c23482af8" providerId="ADAL" clId="{EF7CAA34-1949-4DFD-B73C-8F08BE502478}" dt="2021-10-21T12:48:56.760" v="39" actId="1076"/>
        <pc:sldMkLst>
          <pc:docMk/>
          <pc:sldMk cId="2877263070" sldId="311"/>
        </pc:sldMkLst>
        <pc:spChg chg="del">
          <ac:chgData name="Stewart Gale" userId="3647ddd2-6040-41ae-a96d-232c23482af8" providerId="ADAL" clId="{EF7CAA34-1949-4DFD-B73C-8F08BE502478}" dt="2021-10-21T12:47:47.613" v="7" actId="478"/>
          <ac:spMkLst>
            <pc:docMk/>
            <pc:sldMk cId="2877263070" sldId="311"/>
            <ac:spMk id="2" creationId="{B0BAACDA-F461-4DC4-AC0E-2EFCFFECE765}"/>
          </ac:spMkLst>
        </pc:spChg>
        <pc:spChg chg="del">
          <ac:chgData name="Stewart Gale" userId="3647ddd2-6040-41ae-a96d-232c23482af8" providerId="ADAL" clId="{EF7CAA34-1949-4DFD-B73C-8F08BE502478}" dt="2021-10-21T12:47:47.613" v="7" actId="478"/>
          <ac:spMkLst>
            <pc:docMk/>
            <pc:sldMk cId="2877263070" sldId="311"/>
            <ac:spMk id="3" creationId="{23335B98-6FFD-4C3D-B789-C24A6EC0C03B}"/>
          </ac:spMkLst>
        </pc:spChg>
        <pc:spChg chg="add mod">
          <ac:chgData name="Stewart Gale" userId="3647ddd2-6040-41ae-a96d-232c23482af8" providerId="ADAL" clId="{EF7CAA34-1949-4DFD-B73C-8F08BE502478}" dt="2021-10-21T12:48:56.760" v="39" actId="1076"/>
          <ac:spMkLst>
            <pc:docMk/>
            <pc:sldMk cId="2877263070" sldId="311"/>
            <ac:spMk id="4" creationId="{B0F4420D-41D3-429A-AC2C-092828C61752}"/>
          </ac:spMkLst>
        </pc:spChg>
      </pc:sldChg>
      <pc:sldChg chg="add setBg">
        <pc:chgData name="Stewart Gale" userId="3647ddd2-6040-41ae-a96d-232c23482af8" providerId="ADAL" clId="{EF7CAA34-1949-4DFD-B73C-8F08BE502478}" dt="2021-10-21T12:48:36.929" v="11"/>
        <pc:sldMkLst>
          <pc:docMk/>
          <pc:sldMk cId="3171281314" sldId="312"/>
        </pc:sldMkLst>
      </pc:sldChg>
      <pc:sldChg chg="del">
        <pc:chgData name="Stewart Gale" userId="3647ddd2-6040-41ae-a96d-232c23482af8" providerId="ADAL" clId="{EF7CAA34-1949-4DFD-B73C-8F08BE502478}" dt="2021-10-21T12:47:24.614" v="0" actId="47"/>
        <pc:sldMkLst>
          <pc:docMk/>
          <pc:sldMk cId="3631083504" sldId="312"/>
        </pc:sldMkLst>
      </pc:sldChg>
      <pc:sldChg chg="del">
        <pc:chgData name="Stewart Gale" userId="3647ddd2-6040-41ae-a96d-232c23482af8" providerId="ADAL" clId="{EF7CAA34-1949-4DFD-B73C-8F08BE502478}" dt="2021-10-21T12:47:26.145" v="1" actId="47"/>
        <pc:sldMkLst>
          <pc:docMk/>
          <pc:sldMk cId="3924779020" sldId="313"/>
        </pc:sldMkLst>
      </pc:sldChg>
      <pc:sldChg chg="del">
        <pc:chgData name="Stewart Gale" userId="3647ddd2-6040-41ae-a96d-232c23482af8" providerId="ADAL" clId="{EF7CAA34-1949-4DFD-B73C-8F08BE502478}" dt="2021-10-21T12:47:29.131" v="2" actId="47"/>
        <pc:sldMkLst>
          <pc:docMk/>
          <pc:sldMk cId="4113397946" sldId="314"/>
        </pc:sldMkLst>
      </pc:sldChg>
      <pc:sldMasterChg chg="modSp modSldLayout">
        <pc:chgData name="Stewart Gale" userId="3647ddd2-6040-41ae-a96d-232c23482af8" providerId="ADAL" clId="{EF7CAA34-1949-4DFD-B73C-8F08BE502478}" dt="2021-10-21T12:47:55.843" v="8"/>
        <pc:sldMasterMkLst>
          <pc:docMk/>
          <pc:sldMasterMk cId="4128397303" sldId="2147483672"/>
        </pc:sldMasterMkLst>
        <pc:spChg chg="mod">
          <ac:chgData name="Stewart Gale" userId="3647ddd2-6040-41ae-a96d-232c23482af8" providerId="ADAL" clId="{EF7CAA34-1949-4DFD-B73C-8F08BE502478}" dt="2021-10-21T12:47:55.843" v="8"/>
          <ac:spMkLst>
            <pc:docMk/>
            <pc:sldMasterMk cId="4128397303" sldId="2147483672"/>
            <ac:spMk id="2" creationId="{8B64BE6E-845F-4079-BA37-0881CBDC3961}"/>
          </ac:spMkLst>
        </pc:spChg>
        <pc:spChg chg="mod">
          <ac:chgData name="Stewart Gale" userId="3647ddd2-6040-41ae-a96d-232c23482af8" providerId="ADAL" clId="{EF7CAA34-1949-4DFD-B73C-8F08BE502478}" dt="2021-10-21T12:47:55.843" v="8"/>
          <ac:spMkLst>
            <pc:docMk/>
            <pc:sldMasterMk cId="4128397303" sldId="2147483672"/>
            <ac:spMk id="3" creationId="{CBE8524D-FF77-497B-AF0F-5B4BFDE11F79}"/>
          </ac:spMkLst>
        </pc:spChg>
        <pc:spChg chg="mod">
          <ac:chgData name="Stewart Gale" userId="3647ddd2-6040-41ae-a96d-232c23482af8" providerId="ADAL" clId="{EF7CAA34-1949-4DFD-B73C-8F08BE502478}" dt="2021-10-21T12:47:55.843" v="8"/>
          <ac:spMkLst>
            <pc:docMk/>
            <pc:sldMasterMk cId="4128397303" sldId="2147483672"/>
            <ac:spMk id="4" creationId="{0F96E100-73D7-43CB-9C57-026C757A0CE2}"/>
          </ac:spMkLst>
        </pc:spChg>
        <pc:spChg chg="mod">
          <ac:chgData name="Stewart Gale" userId="3647ddd2-6040-41ae-a96d-232c23482af8" providerId="ADAL" clId="{EF7CAA34-1949-4DFD-B73C-8F08BE502478}" dt="2021-10-21T12:47:55.843" v="8"/>
          <ac:spMkLst>
            <pc:docMk/>
            <pc:sldMasterMk cId="4128397303" sldId="2147483672"/>
            <ac:spMk id="5" creationId="{15EBF3B9-19E0-41CD-95EF-DD305CB1B71F}"/>
          </ac:spMkLst>
        </pc:spChg>
        <pc:spChg chg="mod">
          <ac:chgData name="Stewart Gale" userId="3647ddd2-6040-41ae-a96d-232c23482af8" providerId="ADAL" clId="{EF7CAA34-1949-4DFD-B73C-8F08BE502478}" dt="2021-10-21T12:47:55.843" v="8"/>
          <ac:spMkLst>
            <pc:docMk/>
            <pc:sldMasterMk cId="4128397303" sldId="2147483672"/>
            <ac:spMk id="6" creationId="{4E0EC052-B3C8-42E3-9DB5-B78167C01A58}"/>
          </ac:spMkLst>
        </pc:spChg>
        <pc:sldLayoutChg chg="modSp">
          <pc:chgData name="Stewart Gale" userId="3647ddd2-6040-41ae-a96d-232c23482af8" providerId="ADAL" clId="{EF7CAA34-1949-4DFD-B73C-8F08BE502478}" dt="2021-10-21T12:47:55.843" v="8"/>
          <pc:sldLayoutMkLst>
            <pc:docMk/>
            <pc:sldMasterMk cId="4128397303" sldId="2147483672"/>
            <pc:sldLayoutMk cId="1883171201" sldId="2147483673"/>
          </pc:sldLayoutMkLst>
          <pc:spChg chg="mod">
            <ac:chgData name="Stewart Gale" userId="3647ddd2-6040-41ae-a96d-232c23482af8" providerId="ADAL" clId="{EF7CAA34-1949-4DFD-B73C-8F08BE502478}" dt="2021-10-21T12:47:55.843" v="8"/>
            <ac:spMkLst>
              <pc:docMk/>
              <pc:sldMasterMk cId="4128397303" sldId="2147483672"/>
              <pc:sldLayoutMk cId="1883171201" sldId="2147483673"/>
              <ac:spMk id="2" creationId="{B4DB0D12-88E4-44C0-B000-E466E5402D0F}"/>
            </ac:spMkLst>
          </pc:spChg>
          <pc:spChg chg="mod">
            <ac:chgData name="Stewart Gale" userId="3647ddd2-6040-41ae-a96d-232c23482af8" providerId="ADAL" clId="{EF7CAA34-1949-4DFD-B73C-8F08BE502478}" dt="2021-10-21T12:47:55.843" v="8"/>
            <ac:spMkLst>
              <pc:docMk/>
              <pc:sldMasterMk cId="4128397303" sldId="2147483672"/>
              <pc:sldLayoutMk cId="1883171201" sldId="2147483673"/>
              <ac:spMk id="3" creationId="{ED047DDF-CBC7-4A9B-AA02-FA4A95650917}"/>
            </ac:spMkLst>
          </pc:spChg>
        </pc:sldLayoutChg>
        <pc:sldLayoutChg chg="modSp">
          <pc:chgData name="Stewart Gale" userId="3647ddd2-6040-41ae-a96d-232c23482af8" providerId="ADAL" clId="{EF7CAA34-1949-4DFD-B73C-8F08BE502478}" dt="2021-10-21T12:47:55.843" v="8"/>
          <pc:sldLayoutMkLst>
            <pc:docMk/>
            <pc:sldMasterMk cId="4128397303" sldId="2147483672"/>
            <pc:sldLayoutMk cId="434642459" sldId="2147483675"/>
          </pc:sldLayoutMkLst>
          <pc:spChg chg="mod">
            <ac:chgData name="Stewart Gale" userId="3647ddd2-6040-41ae-a96d-232c23482af8" providerId="ADAL" clId="{EF7CAA34-1949-4DFD-B73C-8F08BE502478}" dt="2021-10-21T12:47:55.843" v="8"/>
            <ac:spMkLst>
              <pc:docMk/>
              <pc:sldMasterMk cId="4128397303" sldId="2147483672"/>
              <pc:sldLayoutMk cId="434642459" sldId="2147483675"/>
              <ac:spMk id="2" creationId="{92E3522B-271F-49A5-8808-BE0E586F2F60}"/>
            </ac:spMkLst>
          </pc:spChg>
          <pc:spChg chg="mod">
            <ac:chgData name="Stewart Gale" userId="3647ddd2-6040-41ae-a96d-232c23482af8" providerId="ADAL" clId="{EF7CAA34-1949-4DFD-B73C-8F08BE502478}" dt="2021-10-21T12:47:55.843" v="8"/>
            <ac:spMkLst>
              <pc:docMk/>
              <pc:sldMasterMk cId="4128397303" sldId="2147483672"/>
              <pc:sldLayoutMk cId="434642459" sldId="2147483675"/>
              <ac:spMk id="3" creationId="{5EE334E3-BBE0-4F5E-8A56-E079E4CA22B8}"/>
            </ac:spMkLst>
          </pc:spChg>
        </pc:sldLayoutChg>
        <pc:sldLayoutChg chg="modSp">
          <pc:chgData name="Stewart Gale" userId="3647ddd2-6040-41ae-a96d-232c23482af8" providerId="ADAL" clId="{EF7CAA34-1949-4DFD-B73C-8F08BE502478}" dt="2021-10-21T12:47:55.843" v="8"/>
          <pc:sldLayoutMkLst>
            <pc:docMk/>
            <pc:sldMasterMk cId="4128397303" sldId="2147483672"/>
            <pc:sldLayoutMk cId="559472553" sldId="2147483676"/>
          </pc:sldLayoutMkLst>
          <pc:spChg chg="mod">
            <ac:chgData name="Stewart Gale" userId="3647ddd2-6040-41ae-a96d-232c23482af8" providerId="ADAL" clId="{EF7CAA34-1949-4DFD-B73C-8F08BE502478}" dt="2021-10-21T12:47:55.843" v="8"/>
            <ac:spMkLst>
              <pc:docMk/>
              <pc:sldMasterMk cId="4128397303" sldId="2147483672"/>
              <pc:sldLayoutMk cId="559472553" sldId="2147483676"/>
              <ac:spMk id="3" creationId="{A4B87AE0-CAB8-43E7-9D0B-63BB8567C67B}"/>
            </ac:spMkLst>
          </pc:spChg>
          <pc:spChg chg="mod">
            <ac:chgData name="Stewart Gale" userId="3647ddd2-6040-41ae-a96d-232c23482af8" providerId="ADAL" clId="{EF7CAA34-1949-4DFD-B73C-8F08BE502478}" dt="2021-10-21T12:47:55.843" v="8"/>
            <ac:spMkLst>
              <pc:docMk/>
              <pc:sldMasterMk cId="4128397303" sldId="2147483672"/>
              <pc:sldLayoutMk cId="559472553" sldId="2147483676"/>
              <ac:spMk id="4" creationId="{0DADFD0E-D1E0-4685-9ED0-8969679691BA}"/>
            </ac:spMkLst>
          </pc:spChg>
        </pc:sldLayoutChg>
        <pc:sldLayoutChg chg="modSp">
          <pc:chgData name="Stewart Gale" userId="3647ddd2-6040-41ae-a96d-232c23482af8" providerId="ADAL" clId="{EF7CAA34-1949-4DFD-B73C-8F08BE502478}" dt="2021-10-21T12:47:55.843" v="8"/>
          <pc:sldLayoutMkLst>
            <pc:docMk/>
            <pc:sldMasterMk cId="4128397303" sldId="2147483672"/>
            <pc:sldLayoutMk cId="3654050657" sldId="2147483677"/>
          </pc:sldLayoutMkLst>
          <pc:spChg chg="mod">
            <ac:chgData name="Stewart Gale" userId="3647ddd2-6040-41ae-a96d-232c23482af8" providerId="ADAL" clId="{EF7CAA34-1949-4DFD-B73C-8F08BE502478}" dt="2021-10-21T12:47:55.843" v="8"/>
            <ac:spMkLst>
              <pc:docMk/>
              <pc:sldMasterMk cId="4128397303" sldId="2147483672"/>
              <pc:sldLayoutMk cId="3654050657" sldId="2147483677"/>
              <ac:spMk id="2" creationId="{D84C9A96-B7AD-4318-8DDB-B0208A717768}"/>
            </ac:spMkLst>
          </pc:spChg>
          <pc:spChg chg="mod">
            <ac:chgData name="Stewart Gale" userId="3647ddd2-6040-41ae-a96d-232c23482af8" providerId="ADAL" clId="{EF7CAA34-1949-4DFD-B73C-8F08BE502478}" dt="2021-10-21T12:47:55.843" v="8"/>
            <ac:spMkLst>
              <pc:docMk/>
              <pc:sldMasterMk cId="4128397303" sldId="2147483672"/>
              <pc:sldLayoutMk cId="3654050657" sldId="2147483677"/>
              <ac:spMk id="3" creationId="{C9A9E869-17E8-44A6-80D4-45CD5D741EF0}"/>
            </ac:spMkLst>
          </pc:spChg>
          <pc:spChg chg="mod">
            <ac:chgData name="Stewart Gale" userId="3647ddd2-6040-41ae-a96d-232c23482af8" providerId="ADAL" clId="{EF7CAA34-1949-4DFD-B73C-8F08BE502478}" dt="2021-10-21T12:47:55.843" v="8"/>
            <ac:spMkLst>
              <pc:docMk/>
              <pc:sldMasterMk cId="4128397303" sldId="2147483672"/>
              <pc:sldLayoutMk cId="3654050657" sldId="2147483677"/>
              <ac:spMk id="4" creationId="{E4A6E741-1C1E-410E-9545-E269ABC3201E}"/>
            </ac:spMkLst>
          </pc:spChg>
          <pc:spChg chg="mod">
            <ac:chgData name="Stewart Gale" userId="3647ddd2-6040-41ae-a96d-232c23482af8" providerId="ADAL" clId="{EF7CAA34-1949-4DFD-B73C-8F08BE502478}" dt="2021-10-21T12:47:55.843" v="8"/>
            <ac:spMkLst>
              <pc:docMk/>
              <pc:sldMasterMk cId="4128397303" sldId="2147483672"/>
              <pc:sldLayoutMk cId="3654050657" sldId="2147483677"/>
              <ac:spMk id="5" creationId="{6FE7E95C-BA33-45F5-99A4-AD8CD4C16B0B}"/>
            </ac:spMkLst>
          </pc:spChg>
          <pc:spChg chg="mod">
            <ac:chgData name="Stewart Gale" userId="3647ddd2-6040-41ae-a96d-232c23482af8" providerId="ADAL" clId="{EF7CAA34-1949-4DFD-B73C-8F08BE502478}" dt="2021-10-21T12:47:55.843" v="8"/>
            <ac:spMkLst>
              <pc:docMk/>
              <pc:sldMasterMk cId="4128397303" sldId="2147483672"/>
              <pc:sldLayoutMk cId="3654050657" sldId="2147483677"/>
              <ac:spMk id="6" creationId="{29875F32-C154-4D87-BD49-953775FBE8F3}"/>
            </ac:spMkLst>
          </pc:spChg>
        </pc:sldLayoutChg>
        <pc:sldLayoutChg chg="modSp">
          <pc:chgData name="Stewart Gale" userId="3647ddd2-6040-41ae-a96d-232c23482af8" providerId="ADAL" clId="{EF7CAA34-1949-4DFD-B73C-8F08BE502478}" dt="2021-10-21T12:47:55.843" v="8"/>
          <pc:sldLayoutMkLst>
            <pc:docMk/>
            <pc:sldMasterMk cId="4128397303" sldId="2147483672"/>
            <pc:sldLayoutMk cId="1630111841" sldId="2147483680"/>
          </pc:sldLayoutMkLst>
          <pc:spChg chg="mod">
            <ac:chgData name="Stewart Gale" userId="3647ddd2-6040-41ae-a96d-232c23482af8" providerId="ADAL" clId="{EF7CAA34-1949-4DFD-B73C-8F08BE502478}" dt="2021-10-21T12:47:55.843" v="8"/>
            <ac:spMkLst>
              <pc:docMk/>
              <pc:sldMasterMk cId="4128397303" sldId="2147483672"/>
              <pc:sldLayoutMk cId="1630111841" sldId="2147483680"/>
              <ac:spMk id="2" creationId="{77F41ABC-5B41-4ED3-8AAB-E1217DCB83B5}"/>
            </ac:spMkLst>
          </pc:spChg>
          <pc:spChg chg="mod">
            <ac:chgData name="Stewart Gale" userId="3647ddd2-6040-41ae-a96d-232c23482af8" providerId="ADAL" clId="{EF7CAA34-1949-4DFD-B73C-8F08BE502478}" dt="2021-10-21T12:47:55.843" v="8"/>
            <ac:spMkLst>
              <pc:docMk/>
              <pc:sldMasterMk cId="4128397303" sldId="2147483672"/>
              <pc:sldLayoutMk cId="1630111841" sldId="2147483680"/>
              <ac:spMk id="3" creationId="{9129BC1F-3CEE-4E19-BC35-340D6FED5775}"/>
            </ac:spMkLst>
          </pc:spChg>
          <pc:spChg chg="mod">
            <ac:chgData name="Stewart Gale" userId="3647ddd2-6040-41ae-a96d-232c23482af8" providerId="ADAL" clId="{EF7CAA34-1949-4DFD-B73C-8F08BE502478}" dt="2021-10-21T12:47:55.843" v="8"/>
            <ac:spMkLst>
              <pc:docMk/>
              <pc:sldMasterMk cId="4128397303" sldId="2147483672"/>
              <pc:sldLayoutMk cId="1630111841" sldId="2147483680"/>
              <ac:spMk id="4" creationId="{E2192FF0-4DD6-4952-AFB0-E5641398DFCE}"/>
            </ac:spMkLst>
          </pc:spChg>
        </pc:sldLayoutChg>
        <pc:sldLayoutChg chg="modSp">
          <pc:chgData name="Stewart Gale" userId="3647ddd2-6040-41ae-a96d-232c23482af8" providerId="ADAL" clId="{EF7CAA34-1949-4DFD-B73C-8F08BE502478}" dt="2021-10-21T12:47:55.843" v="8"/>
          <pc:sldLayoutMkLst>
            <pc:docMk/>
            <pc:sldMasterMk cId="4128397303" sldId="2147483672"/>
            <pc:sldLayoutMk cId="4031968840" sldId="2147483681"/>
          </pc:sldLayoutMkLst>
          <pc:spChg chg="mod">
            <ac:chgData name="Stewart Gale" userId="3647ddd2-6040-41ae-a96d-232c23482af8" providerId="ADAL" clId="{EF7CAA34-1949-4DFD-B73C-8F08BE502478}" dt="2021-10-21T12:47:55.843" v="8"/>
            <ac:spMkLst>
              <pc:docMk/>
              <pc:sldMasterMk cId="4128397303" sldId="2147483672"/>
              <pc:sldLayoutMk cId="4031968840" sldId="2147483681"/>
              <ac:spMk id="2" creationId="{A545294E-B6AB-4866-B1D5-42CB49E94279}"/>
            </ac:spMkLst>
          </pc:spChg>
          <pc:spChg chg="mod">
            <ac:chgData name="Stewart Gale" userId="3647ddd2-6040-41ae-a96d-232c23482af8" providerId="ADAL" clId="{EF7CAA34-1949-4DFD-B73C-8F08BE502478}" dt="2021-10-21T12:47:55.843" v="8"/>
            <ac:spMkLst>
              <pc:docMk/>
              <pc:sldMasterMk cId="4128397303" sldId="2147483672"/>
              <pc:sldLayoutMk cId="4031968840" sldId="2147483681"/>
              <ac:spMk id="3" creationId="{3A418B57-19A2-461F-B232-2805E041229D}"/>
            </ac:spMkLst>
          </pc:spChg>
          <pc:spChg chg="mod">
            <ac:chgData name="Stewart Gale" userId="3647ddd2-6040-41ae-a96d-232c23482af8" providerId="ADAL" clId="{EF7CAA34-1949-4DFD-B73C-8F08BE502478}" dt="2021-10-21T12:47:55.843" v="8"/>
            <ac:spMkLst>
              <pc:docMk/>
              <pc:sldMasterMk cId="4128397303" sldId="2147483672"/>
              <pc:sldLayoutMk cId="4031968840" sldId="2147483681"/>
              <ac:spMk id="4" creationId="{F4F42BBB-9767-4CCC-BAF0-051562DF9E34}"/>
            </ac:spMkLst>
          </pc:spChg>
        </pc:sldLayoutChg>
        <pc:sldLayoutChg chg="modSp">
          <pc:chgData name="Stewart Gale" userId="3647ddd2-6040-41ae-a96d-232c23482af8" providerId="ADAL" clId="{EF7CAA34-1949-4DFD-B73C-8F08BE502478}" dt="2021-10-21T12:47:55.843" v="8"/>
          <pc:sldLayoutMkLst>
            <pc:docMk/>
            <pc:sldMasterMk cId="4128397303" sldId="2147483672"/>
            <pc:sldLayoutMk cId="3058686450" sldId="2147483683"/>
          </pc:sldLayoutMkLst>
          <pc:spChg chg="mod">
            <ac:chgData name="Stewart Gale" userId="3647ddd2-6040-41ae-a96d-232c23482af8" providerId="ADAL" clId="{EF7CAA34-1949-4DFD-B73C-8F08BE502478}" dt="2021-10-21T12:47:55.843" v="8"/>
            <ac:spMkLst>
              <pc:docMk/>
              <pc:sldMasterMk cId="4128397303" sldId="2147483672"/>
              <pc:sldLayoutMk cId="3058686450" sldId="2147483683"/>
              <ac:spMk id="2" creationId="{64CD6262-7DAD-4EE2-9883-892A56165138}"/>
            </ac:spMkLst>
          </pc:spChg>
          <pc:spChg chg="mod">
            <ac:chgData name="Stewart Gale" userId="3647ddd2-6040-41ae-a96d-232c23482af8" providerId="ADAL" clId="{EF7CAA34-1949-4DFD-B73C-8F08BE502478}" dt="2021-10-21T12:47:55.843" v="8"/>
            <ac:spMkLst>
              <pc:docMk/>
              <pc:sldMasterMk cId="4128397303" sldId="2147483672"/>
              <pc:sldLayoutMk cId="3058686450" sldId="2147483683"/>
              <ac:spMk id="3" creationId="{33F8832B-3A95-4A22-B308-1515BB97F21A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216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9565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957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366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132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674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92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951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076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303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206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7630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3983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7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26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2.png"/><Relationship Id="rId10" Type="http://schemas.openxmlformats.org/officeDocument/2006/relationships/image" Target="../media/image15.png"/><Relationship Id="rId4" Type="http://schemas.openxmlformats.org/officeDocument/2006/relationships/image" Target="../media/image1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343" y="172660"/>
            <a:ext cx="2896061" cy="65914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6670" y="335818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6670" y="1063390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6040" y="1721622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6039" y="2449194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6038" y="3106649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6670" y="3792049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3718" y="4519621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1610" y="5197586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1610" y="5984213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9)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5953" y="17934"/>
            <a:ext cx="2336588" cy="684006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427952" y="195178"/>
            <a:ext cx="689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10)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50788" y="1209089"/>
            <a:ext cx="689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11)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7942" y="2223000"/>
            <a:ext cx="689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12)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59750" y="6266384"/>
            <a:ext cx="547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16)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67329" y="3274232"/>
            <a:ext cx="532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13)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67328" y="4244692"/>
            <a:ext cx="5322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14)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76426" y="5295924"/>
            <a:ext cx="5322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15)</a:t>
            </a:r>
          </a:p>
        </p:txBody>
      </p:sp>
    </p:spTree>
    <p:extLst>
      <p:ext uri="{BB962C8B-B14F-4D97-AF65-F5344CB8AC3E}">
        <p14:creationId xmlns:p14="http://schemas.microsoft.com/office/powerpoint/2010/main" val="1436103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6" name="Google Shape;196;p28"/>
          <p:cNvGraphicFramePr/>
          <p:nvPr>
            <p:extLst>
              <p:ext uri="{D42A27DB-BD31-4B8C-83A1-F6EECF244321}">
                <p14:modId xmlns:p14="http://schemas.microsoft.com/office/powerpoint/2010/main" val="1332138680"/>
              </p:ext>
            </p:extLst>
          </p:nvPr>
        </p:nvGraphicFramePr>
        <p:xfrm>
          <a:off x="465731" y="228827"/>
          <a:ext cx="11437605" cy="640034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46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0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85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78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32441">
                  <a:extLst>
                    <a:ext uri="{9D8B030D-6E8A-4147-A177-3AD203B41FA5}">
                      <a16:colId xmlns:a16="http://schemas.microsoft.com/office/drawing/2014/main" val="2989168460"/>
                    </a:ext>
                  </a:extLst>
                </a:gridCol>
                <a:gridCol w="24324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229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600" b="1" dirty="0"/>
                    </a:p>
                  </a:txBody>
                  <a:tcPr marL="91450" marR="91450" marT="45725" marB="45725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600" b="1" dirty="0"/>
                        <a:t>+ 4a</a:t>
                      </a:r>
                      <a:endParaRPr sz="40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nl-NL" sz="3600" b="1" dirty="0"/>
                        <a:t>+3b</a:t>
                      </a:r>
                      <a:endParaRPr sz="3600" b="1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nl-NL" sz="4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cs typeface="Calibri"/>
                          <a:sym typeface="Calibri"/>
                        </a:rPr>
                        <a:t>×</a:t>
                      </a:r>
                      <a:r>
                        <a:rPr lang="en-GB" sz="3600" b="1" dirty="0"/>
                        <a:t> 7</a:t>
                      </a:r>
                      <a:endParaRPr sz="3600" b="1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nl-NL" sz="4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cs typeface="Calibri"/>
                          <a:sym typeface="Calibri"/>
                        </a:rPr>
                        <a:t>× </a:t>
                      </a:r>
                      <a:r>
                        <a:rPr lang="en-GB" sz="3600" b="1" dirty="0"/>
                        <a:t>5b</a:t>
                      </a:r>
                      <a:endParaRPr lang="en-GB" sz="4000" b="1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nl-NL" sz="4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cs typeface="Calibri"/>
                          <a:sym typeface="Calibri"/>
                        </a:rPr>
                        <a:t>×</a:t>
                      </a:r>
                      <a:r>
                        <a:rPr lang="en-GB" sz="3600" b="1" dirty="0"/>
                        <a:t> 9a</a:t>
                      </a:r>
                      <a:endParaRPr sz="3600" b="1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739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3600" b="1" dirty="0"/>
                        <a:t>7a</a:t>
                      </a:r>
                      <a:endParaRPr sz="3600" b="1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600" b="1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3200" dirty="0"/>
                        <a:t>8b</a:t>
                      </a: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600" b="1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3200" dirty="0"/>
                        <a:t>21a</a:t>
                      </a: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600" b="1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3200" dirty="0"/>
                        <a:t>2a</a:t>
                      </a: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600" b="1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3200" dirty="0"/>
                        <a:t>10ab²</a:t>
                      </a: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600" b="1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3200" dirty="0"/>
                        <a:t>-9ab  </a:t>
                      </a: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1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600" b="1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97" name="Google Shape;197;p28"/>
          <p:cNvSpPr txBox="1"/>
          <p:nvPr/>
        </p:nvSpPr>
        <p:spPr>
          <a:xfrm>
            <a:off x="225247" y="1252267"/>
            <a:ext cx="176330" cy="21544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24137" b="-571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GB" sz="240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2400"/>
          </a:p>
        </p:txBody>
      </p:sp>
      <p:sp>
        <p:nvSpPr>
          <p:cNvPr id="198" name="Google Shape;198;p28"/>
          <p:cNvSpPr txBox="1"/>
          <p:nvPr/>
        </p:nvSpPr>
        <p:spPr>
          <a:xfrm>
            <a:off x="225247" y="1965236"/>
            <a:ext cx="176330" cy="21544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l="-24137" b="-571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GB" sz="240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2400"/>
          </a:p>
        </p:txBody>
      </p:sp>
      <p:sp>
        <p:nvSpPr>
          <p:cNvPr id="199" name="Google Shape;199;p28"/>
          <p:cNvSpPr txBox="1"/>
          <p:nvPr/>
        </p:nvSpPr>
        <p:spPr>
          <a:xfrm>
            <a:off x="225247" y="2777061"/>
            <a:ext cx="176330" cy="21544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l="-24137" b="-571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GB" sz="240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2400"/>
          </a:p>
        </p:txBody>
      </p:sp>
      <p:sp>
        <p:nvSpPr>
          <p:cNvPr id="200" name="Google Shape;200;p28"/>
          <p:cNvSpPr txBox="1"/>
          <p:nvPr/>
        </p:nvSpPr>
        <p:spPr>
          <a:xfrm>
            <a:off x="225247" y="3597752"/>
            <a:ext cx="176330" cy="21544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l="-24137" b="-571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GB" sz="240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2400"/>
          </a:p>
        </p:txBody>
      </p:sp>
      <p:sp>
        <p:nvSpPr>
          <p:cNvPr id="201" name="Google Shape;201;p28"/>
          <p:cNvSpPr txBox="1"/>
          <p:nvPr/>
        </p:nvSpPr>
        <p:spPr>
          <a:xfrm>
            <a:off x="234281" y="4370639"/>
            <a:ext cx="176330" cy="215444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l="-27585" b="-555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GB" sz="240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2400"/>
          </a:p>
        </p:txBody>
      </p:sp>
      <p:sp>
        <p:nvSpPr>
          <p:cNvPr id="202" name="Google Shape;202;p28"/>
          <p:cNvSpPr txBox="1"/>
          <p:nvPr/>
        </p:nvSpPr>
        <p:spPr>
          <a:xfrm>
            <a:off x="238798" y="5154430"/>
            <a:ext cx="176330" cy="215444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l="-24137" b="-571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GB" sz="240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2400"/>
          </a:p>
        </p:txBody>
      </p:sp>
      <p:sp>
        <p:nvSpPr>
          <p:cNvPr id="203" name="Google Shape;203;p28"/>
          <p:cNvSpPr txBox="1"/>
          <p:nvPr/>
        </p:nvSpPr>
        <p:spPr>
          <a:xfrm>
            <a:off x="239425" y="6003155"/>
            <a:ext cx="176330" cy="215444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 l="-24137" b="-277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GB" sz="240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52109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F4420D-41D3-429A-AC2C-092828C61752}"/>
              </a:ext>
            </a:extLst>
          </p:cNvPr>
          <p:cNvSpPr txBox="1"/>
          <p:nvPr/>
        </p:nvSpPr>
        <p:spPr>
          <a:xfrm>
            <a:off x="1909482" y="2226833"/>
            <a:ext cx="86168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877263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90861"/>
          <a:stretch/>
        </p:blipFill>
        <p:spPr>
          <a:xfrm>
            <a:off x="9243170" y="81849"/>
            <a:ext cx="1348348" cy="602583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481610" y="172660"/>
            <a:ext cx="3092794" cy="6591487"/>
            <a:chOff x="177500" y="83930"/>
            <a:chExt cx="3092794" cy="65914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4233" y="83930"/>
              <a:ext cx="2896061" cy="6591487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74233" y="252467"/>
              <a:ext cx="4433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1)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74233" y="980039"/>
              <a:ext cx="4433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2)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53603" y="1638271"/>
              <a:ext cx="4433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3)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53602" y="2365843"/>
              <a:ext cx="4433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4)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53601" y="3023298"/>
              <a:ext cx="4433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5)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74233" y="3708698"/>
              <a:ext cx="4433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6)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81281" y="4436270"/>
              <a:ext cx="4433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7)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9173" y="5114235"/>
              <a:ext cx="4433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8)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77500" y="5990611"/>
              <a:ext cx="4433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9)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470984" y="17934"/>
            <a:ext cx="2751557" cy="6840067"/>
            <a:chOff x="4492523" y="17933"/>
            <a:chExt cx="2751557" cy="684006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07492" y="17933"/>
              <a:ext cx="2336588" cy="6840067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4492523" y="195177"/>
              <a:ext cx="6899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10)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515359" y="1209088"/>
              <a:ext cx="6899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11)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62513" y="2222999"/>
              <a:ext cx="6899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12)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545837" y="6266383"/>
              <a:ext cx="5474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16)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553416" y="3274231"/>
              <a:ext cx="5322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13)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553415" y="4244691"/>
              <a:ext cx="5322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14)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62513" y="5295923"/>
              <a:ext cx="5322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15)</a:t>
              </a: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6"/>
          <a:srcRect l="5267" t="91285" r="-5267" b="172"/>
          <a:stretch/>
        </p:blipFill>
        <p:spPr>
          <a:xfrm>
            <a:off x="3820565" y="6012133"/>
            <a:ext cx="1455328" cy="54303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6"/>
          <a:srcRect t="79657" b="12605"/>
          <a:stretch/>
        </p:blipFill>
        <p:spPr>
          <a:xfrm>
            <a:off x="3635625" y="5214042"/>
            <a:ext cx="1455328" cy="49187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6"/>
          <a:srcRect t="-1" b="92962"/>
          <a:stretch/>
        </p:blipFill>
        <p:spPr>
          <a:xfrm>
            <a:off x="3598076" y="293828"/>
            <a:ext cx="1455328" cy="44747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6"/>
          <a:srcRect t="68459" b="23114"/>
          <a:stretch/>
        </p:blipFill>
        <p:spPr>
          <a:xfrm>
            <a:off x="3604288" y="4457208"/>
            <a:ext cx="1455328" cy="5356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/>
          <a:srcRect t="86883"/>
          <a:stretch/>
        </p:blipFill>
        <p:spPr>
          <a:xfrm>
            <a:off x="3686061" y="3737502"/>
            <a:ext cx="1450974" cy="54697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8"/>
          <a:srcRect t="82258"/>
          <a:stretch/>
        </p:blipFill>
        <p:spPr>
          <a:xfrm>
            <a:off x="3656901" y="2907515"/>
            <a:ext cx="1450974" cy="60462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9"/>
          <a:srcRect t="77801"/>
          <a:stretch/>
        </p:blipFill>
        <p:spPr>
          <a:xfrm>
            <a:off x="3673514" y="2248244"/>
            <a:ext cx="1450974" cy="60224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6"/>
          <a:srcRect t="23681" b="68586"/>
          <a:stretch/>
        </p:blipFill>
        <p:spPr>
          <a:xfrm>
            <a:off x="3669160" y="1697928"/>
            <a:ext cx="1455328" cy="49161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6"/>
          <a:srcRect t="-1" b="92962"/>
          <a:stretch/>
        </p:blipFill>
        <p:spPr>
          <a:xfrm>
            <a:off x="3581452" y="979957"/>
            <a:ext cx="1455328" cy="44747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0"/>
          <a:srcRect t="91648"/>
          <a:stretch/>
        </p:blipFill>
        <p:spPr>
          <a:xfrm>
            <a:off x="9160696" y="6194489"/>
            <a:ext cx="1347333" cy="550915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3"/>
          <a:srcRect t="75172" b="15707"/>
          <a:stretch/>
        </p:blipFill>
        <p:spPr>
          <a:xfrm>
            <a:off x="9175252" y="5213652"/>
            <a:ext cx="1348348" cy="60138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1"/>
          <a:srcRect t="86368"/>
          <a:stretch/>
        </p:blipFill>
        <p:spPr>
          <a:xfrm>
            <a:off x="9244186" y="4128940"/>
            <a:ext cx="1347333" cy="63161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2"/>
          <a:srcRect t="82971"/>
          <a:stretch/>
        </p:blipFill>
        <p:spPr>
          <a:xfrm>
            <a:off x="9244186" y="3096303"/>
            <a:ext cx="1347333" cy="60835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13"/>
          <a:srcRect t="76626"/>
          <a:stretch/>
        </p:blipFill>
        <p:spPr>
          <a:xfrm>
            <a:off x="9222541" y="2022311"/>
            <a:ext cx="1347333" cy="60562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14"/>
          <a:srcRect t="59610"/>
          <a:stretch/>
        </p:blipFill>
        <p:spPr>
          <a:xfrm>
            <a:off x="9175253" y="956664"/>
            <a:ext cx="1347333" cy="65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28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oogle Shape;196;p28">
            <a:extLst>
              <a:ext uri="{FF2B5EF4-FFF2-40B4-BE49-F238E27FC236}">
                <a16:creationId xmlns:a16="http://schemas.microsoft.com/office/drawing/2014/main" id="{9301E552-7B60-41D7-873B-E76E0438D7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8878402"/>
              </p:ext>
            </p:extLst>
          </p:nvPr>
        </p:nvGraphicFramePr>
        <p:xfrm>
          <a:off x="454393" y="284528"/>
          <a:ext cx="11384396" cy="641610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38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8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64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84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21125">
                  <a:extLst>
                    <a:ext uri="{9D8B030D-6E8A-4147-A177-3AD203B41FA5}">
                      <a16:colId xmlns:a16="http://schemas.microsoft.com/office/drawing/2014/main" val="3210836425"/>
                    </a:ext>
                  </a:extLst>
                </a:gridCol>
                <a:gridCol w="2421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229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dirty="0"/>
                    </a:p>
                  </a:txBody>
                  <a:tcPr marL="91450" marR="91450" marT="45725" marB="45725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600" b="1" dirty="0"/>
                        <a:t>+ 4a</a:t>
                      </a:r>
                      <a:endParaRPr sz="40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nl-NL" sz="3600" b="1" dirty="0"/>
                        <a:t>+3b</a:t>
                      </a:r>
                      <a:endParaRPr sz="3600" b="1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nl-NL" sz="4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cs typeface="Calibri"/>
                          <a:sym typeface="Calibri"/>
                        </a:rPr>
                        <a:t>×</a:t>
                      </a:r>
                      <a:r>
                        <a:rPr lang="en-GB" sz="3600" b="1" dirty="0"/>
                        <a:t> 7</a:t>
                      </a:r>
                      <a:endParaRPr sz="3600" b="1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nl-NL" sz="4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cs typeface="Calibri"/>
                          <a:sym typeface="Calibri"/>
                        </a:rPr>
                        <a:t>× </a:t>
                      </a:r>
                      <a:r>
                        <a:rPr lang="en-GB" sz="3600" b="1" dirty="0"/>
                        <a:t>5b</a:t>
                      </a:r>
                      <a:endParaRPr lang="en-GB" sz="4000" b="1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nl-NL" sz="4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cs typeface="Calibri"/>
                          <a:sym typeface="Calibri"/>
                        </a:rPr>
                        <a:t>×</a:t>
                      </a:r>
                      <a:r>
                        <a:rPr lang="en-GB" sz="3600" b="1" dirty="0"/>
                        <a:t> 9a</a:t>
                      </a:r>
                      <a:endParaRPr sz="3600" b="1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5712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3600" b="1" dirty="0"/>
                        <a:t>7a</a:t>
                      </a:r>
                      <a:endParaRPr sz="3600" b="1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11a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7a+3b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49a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35ab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63a²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74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3600" b="1" dirty="0"/>
                        <a:t>5b</a:t>
                      </a:r>
                      <a:endParaRPr sz="3600" b="1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4a+5b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8b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35b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25b²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45ab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3600" b="1" dirty="0"/>
                        <a:t>3a</a:t>
                      </a:r>
                      <a:endParaRPr sz="3600" b="1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7a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3a+3b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21a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15ab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27a²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00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3600" b="1" dirty="0"/>
                        <a:t>-2a</a:t>
                      </a:r>
                      <a:endParaRPr sz="3600" b="1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2a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-2a+3b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-14a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-10ab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-18a²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3600" b="1" dirty="0"/>
                        <a:t>2ab</a:t>
                      </a:r>
                      <a:endParaRPr sz="3600" b="1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2ab+4a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2ab+3b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14ab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10ab²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18a²b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3600" b="1" dirty="0"/>
                        <a:t>-b</a:t>
                      </a:r>
                      <a:endParaRPr sz="3600" b="1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4a-b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2b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-7b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-5b²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-9ab  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1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3600" b="1" dirty="0"/>
                        <a:t>-3b</a:t>
                      </a:r>
                      <a:endParaRPr sz="3600" b="1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4a-3b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0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-21b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-15b²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2800" dirty="0"/>
                        <a:t>-27ab</a:t>
                      </a:r>
                      <a:endParaRPr sz="28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Google Shape;197;p28">
            <a:extLst>
              <a:ext uri="{FF2B5EF4-FFF2-40B4-BE49-F238E27FC236}">
                <a16:creationId xmlns:a16="http://schemas.microsoft.com/office/drawing/2014/main" id="{4110EF5E-0622-4CEF-A7CA-91B9491DC44F}"/>
              </a:ext>
            </a:extLst>
          </p:cNvPr>
          <p:cNvSpPr txBox="1"/>
          <p:nvPr/>
        </p:nvSpPr>
        <p:spPr>
          <a:xfrm>
            <a:off x="160466" y="1291241"/>
            <a:ext cx="176330" cy="215444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-24137" b="-571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6" name="Google Shape;198;p28">
            <a:extLst>
              <a:ext uri="{FF2B5EF4-FFF2-40B4-BE49-F238E27FC236}">
                <a16:creationId xmlns:a16="http://schemas.microsoft.com/office/drawing/2014/main" id="{057DBC4D-616F-4B2B-BF92-D999B031CD27}"/>
              </a:ext>
            </a:extLst>
          </p:cNvPr>
          <p:cNvSpPr txBox="1"/>
          <p:nvPr/>
        </p:nvSpPr>
        <p:spPr>
          <a:xfrm>
            <a:off x="160466" y="2004210"/>
            <a:ext cx="176330" cy="21544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24137" b="-571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7" name="Google Shape;199;p28">
            <a:extLst>
              <a:ext uri="{FF2B5EF4-FFF2-40B4-BE49-F238E27FC236}">
                <a16:creationId xmlns:a16="http://schemas.microsoft.com/office/drawing/2014/main" id="{24B0610D-FC2B-43B3-8B73-8FF020471686}"/>
              </a:ext>
            </a:extLst>
          </p:cNvPr>
          <p:cNvSpPr txBox="1"/>
          <p:nvPr/>
        </p:nvSpPr>
        <p:spPr>
          <a:xfrm>
            <a:off x="160466" y="2816035"/>
            <a:ext cx="176330" cy="21544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l="-24137" b="-571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8" name="Google Shape;200;p28">
            <a:extLst>
              <a:ext uri="{FF2B5EF4-FFF2-40B4-BE49-F238E27FC236}">
                <a16:creationId xmlns:a16="http://schemas.microsoft.com/office/drawing/2014/main" id="{2E55312D-56F5-4F5D-9ABA-159857626260}"/>
              </a:ext>
            </a:extLst>
          </p:cNvPr>
          <p:cNvSpPr txBox="1"/>
          <p:nvPr/>
        </p:nvSpPr>
        <p:spPr>
          <a:xfrm>
            <a:off x="160466" y="3636726"/>
            <a:ext cx="176330" cy="21544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l="-24137" b="-571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9" name="Google Shape;201;p28">
            <a:extLst>
              <a:ext uri="{FF2B5EF4-FFF2-40B4-BE49-F238E27FC236}">
                <a16:creationId xmlns:a16="http://schemas.microsoft.com/office/drawing/2014/main" id="{82331492-3104-4EEF-84B5-32426E28D30D}"/>
              </a:ext>
            </a:extLst>
          </p:cNvPr>
          <p:cNvSpPr txBox="1"/>
          <p:nvPr/>
        </p:nvSpPr>
        <p:spPr>
          <a:xfrm>
            <a:off x="169500" y="4409613"/>
            <a:ext cx="176330" cy="21544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l="-27585" b="-555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0" name="Google Shape;202;p28">
            <a:extLst>
              <a:ext uri="{FF2B5EF4-FFF2-40B4-BE49-F238E27FC236}">
                <a16:creationId xmlns:a16="http://schemas.microsoft.com/office/drawing/2014/main" id="{AC12666C-8C00-4C81-A881-45A05ACD420E}"/>
              </a:ext>
            </a:extLst>
          </p:cNvPr>
          <p:cNvSpPr txBox="1"/>
          <p:nvPr/>
        </p:nvSpPr>
        <p:spPr>
          <a:xfrm>
            <a:off x="174017" y="5193404"/>
            <a:ext cx="176330" cy="215444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l="-24137" b="-571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1" name="Google Shape;203;p28">
            <a:extLst>
              <a:ext uri="{FF2B5EF4-FFF2-40B4-BE49-F238E27FC236}">
                <a16:creationId xmlns:a16="http://schemas.microsoft.com/office/drawing/2014/main" id="{15B08353-FF2F-4605-B698-6EF2027812F4}"/>
              </a:ext>
            </a:extLst>
          </p:cNvPr>
          <p:cNvSpPr txBox="1"/>
          <p:nvPr/>
        </p:nvSpPr>
        <p:spPr>
          <a:xfrm>
            <a:off x="174644" y="6042129"/>
            <a:ext cx="176330" cy="215444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l="-24137" b="-277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89879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1708</TotalTime>
  <Words>175</Words>
  <Application>Microsoft Office PowerPoint</Application>
  <PresentationFormat>Widescreen</PresentationFormat>
  <Paragraphs>107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Stewart Gale</cp:lastModifiedBy>
  <cp:revision>102</cp:revision>
  <dcterms:created xsi:type="dcterms:W3CDTF">2018-01-26T08:52:52Z</dcterms:created>
  <dcterms:modified xsi:type="dcterms:W3CDTF">2021-10-25T04:22:17Z</dcterms:modified>
</cp:coreProperties>
</file>