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0" r:id="rId4"/>
    <p:sldId id="257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DD356D-859A-46C5-9D85-1B8FAAB31355}" v="8" dt="2024-02-20T05:29:45.2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2DD356D-859A-46C5-9D85-1B8FAAB31355}"/>
    <pc:docChg chg="custSel addSld delSld modSld sldOrd">
      <pc:chgData name="Stewart Gale" userId="3647ddd2-6040-41ae-a96d-232c23482af8" providerId="ADAL" clId="{C2DD356D-859A-46C5-9D85-1B8FAAB31355}" dt="2024-02-20T05:30:08.951" v="93" actId="14100"/>
      <pc:docMkLst>
        <pc:docMk/>
      </pc:docMkLst>
      <pc:sldChg chg="addSp delSp modSp mod">
        <pc:chgData name="Stewart Gale" userId="3647ddd2-6040-41ae-a96d-232c23482af8" providerId="ADAL" clId="{C2DD356D-859A-46C5-9D85-1B8FAAB31355}" dt="2024-02-19T09:23:31.755" v="9" actId="14100"/>
        <pc:sldMkLst>
          <pc:docMk/>
          <pc:sldMk cId="2846673792" sldId="256"/>
        </pc:sldMkLst>
        <pc:picChg chg="add mod modCrop">
          <ac:chgData name="Stewart Gale" userId="3647ddd2-6040-41ae-a96d-232c23482af8" providerId="ADAL" clId="{C2DD356D-859A-46C5-9D85-1B8FAAB31355}" dt="2024-02-19T09:23:31.755" v="9" actId="14100"/>
          <ac:picMkLst>
            <pc:docMk/>
            <pc:sldMk cId="2846673792" sldId="256"/>
            <ac:picMk id="3" creationId="{EE3AAB29-F346-EE57-6C7C-233EA814DF19}"/>
          </ac:picMkLst>
        </pc:picChg>
        <pc:picChg chg="del">
          <ac:chgData name="Stewart Gale" userId="3647ddd2-6040-41ae-a96d-232c23482af8" providerId="ADAL" clId="{C2DD356D-859A-46C5-9D85-1B8FAAB31355}" dt="2024-02-19T09:23:07.288" v="0" actId="478"/>
          <ac:picMkLst>
            <pc:docMk/>
            <pc:sldMk cId="2846673792" sldId="256"/>
            <ac:picMk id="4" creationId="{00000000-0000-0000-0000-000000000000}"/>
          </ac:picMkLst>
        </pc:picChg>
        <pc:picChg chg="del">
          <ac:chgData name="Stewart Gale" userId="3647ddd2-6040-41ae-a96d-232c23482af8" providerId="ADAL" clId="{C2DD356D-859A-46C5-9D85-1B8FAAB31355}" dt="2024-02-19T09:23:08.459" v="1" actId="478"/>
          <ac:picMkLst>
            <pc:docMk/>
            <pc:sldMk cId="2846673792" sldId="256"/>
            <ac:picMk id="5" creationId="{00000000-0000-0000-0000-000000000000}"/>
          </ac:picMkLst>
        </pc:picChg>
      </pc:sldChg>
      <pc:sldChg chg="addSp delSp modSp mod ord">
        <pc:chgData name="Stewart Gale" userId="3647ddd2-6040-41ae-a96d-232c23482af8" providerId="ADAL" clId="{C2DD356D-859A-46C5-9D85-1B8FAAB31355}" dt="2024-02-19T11:45:35.339" v="45" actId="1076"/>
        <pc:sldMkLst>
          <pc:docMk/>
          <pc:sldMk cId="1941450862" sldId="257"/>
        </pc:sldMkLst>
        <pc:graphicFrameChg chg="add del mod">
          <ac:chgData name="Stewart Gale" userId="3647ddd2-6040-41ae-a96d-232c23482af8" providerId="ADAL" clId="{C2DD356D-859A-46C5-9D85-1B8FAAB31355}" dt="2024-02-19T11:44:37.349" v="36" actId="478"/>
          <ac:graphicFrameMkLst>
            <pc:docMk/>
            <pc:sldMk cId="1941450862" sldId="257"/>
            <ac:graphicFrameMk id="2" creationId="{F1CD091B-E2AD-EE95-C7A5-72198F5BBE46}"/>
          </ac:graphicFrameMkLst>
        </pc:graphicFrameChg>
        <pc:picChg chg="del">
          <ac:chgData name="Stewart Gale" userId="3647ddd2-6040-41ae-a96d-232c23482af8" providerId="ADAL" clId="{C2DD356D-859A-46C5-9D85-1B8FAAB31355}" dt="2024-02-19T09:23:35.093" v="10" actId="478"/>
          <ac:picMkLst>
            <pc:docMk/>
            <pc:sldMk cId="1941450862" sldId="257"/>
            <ac:picMk id="4" creationId="{00000000-0000-0000-0000-000000000000}"/>
          </ac:picMkLst>
        </pc:picChg>
        <pc:picChg chg="add mod modCrop">
          <ac:chgData name="Stewart Gale" userId="3647ddd2-6040-41ae-a96d-232c23482af8" providerId="ADAL" clId="{C2DD356D-859A-46C5-9D85-1B8FAAB31355}" dt="2024-02-19T11:45:35.339" v="45" actId="1076"/>
          <ac:picMkLst>
            <pc:docMk/>
            <pc:sldMk cId="1941450862" sldId="257"/>
            <ac:picMk id="4" creationId="{D0687CFE-C263-8E2F-393E-5D3E75D73C3B}"/>
          </ac:picMkLst>
        </pc:picChg>
        <pc:picChg chg="del">
          <ac:chgData name="Stewart Gale" userId="3647ddd2-6040-41ae-a96d-232c23482af8" providerId="ADAL" clId="{C2DD356D-859A-46C5-9D85-1B8FAAB31355}" dt="2024-02-19T09:23:35.093" v="10" actId="478"/>
          <ac:picMkLst>
            <pc:docMk/>
            <pc:sldMk cId="1941450862" sldId="257"/>
            <ac:picMk id="5" creationId="{00000000-0000-0000-0000-000000000000}"/>
          </ac:picMkLst>
        </pc:picChg>
      </pc:sldChg>
      <pc:sldChg chg="del">
        <pc:chgData name="Stewart Gale" userId="3647ddd2-6040-41ae-a96d-232c23482af8" providerId="ADAL" clId="{C2DD356D-859A-46C5-9D85-1B8FAAB31355}" dt="2024-02-19T09:23:37.012" v="11" actId="47"/>
        <pc:sldMkLst>
          <pc:docMk/>
          <pc:sldMk cId="19454029" sldId="261"/>
        </pc:sldMkLst>
      </pc:sldChg>
      <pc:sldChg chg="addSp modSp add mod">
        <pc:chgData name="Stewart Gale" userId="3647ddd2-6040-41ae-a96d-232c23482af8" providerId="ADAL" clId="{C2DD356D-859A-46C5-9D85-1B8FAAB31355}" dt="2024-02-19T11:46:11.612" v="58" actId="14100"/>
        <pc:sldMkLst>
          <pc:docMk/>
          <pc:sldMk cId="2486249074" sldId="261"/>
        </pc:sldMkLst>
        <pc:picChg chg="add mod modCrop">
          <ac:chgData name="Stewart Gale" userId="3647ddd2-6040-41ae-a96d-232c23482af8" providerId="ADAL" clId="{C2DD356D-859A-46C5-9D85-1B8FAAB31355}" dt="2024-02-19T11:46:11.612" v="58" actId="14100"/>
          <ac:picMkLst>
            <pc:docMk/>
            <pc:sldMk cId="2486249074" sldId="261"/>
            <ac:picMk id="3" creationId="{7A873F8A-A7F3-B992-24D6-F59156DB2093}"/>
          </ac:picMkLst>
        </pc:picChg>
      </pc:sldChg>
      <pc:sldChg chg="addSp modSp add mod">
        <pc:chgData name="Stewart Gale" userId="3647ddd2-6040-41ae-a96d-232c23482af8" providerId="ADAL" clId="{C2DD356D-859A-46C5-9D85-1B8FAAB31355}" dt="2024-02-20T05:30:08.951" v="93" actId="14100"/>
        <pc:sldMkLst>
          <pc:docMk/>
          <pc:sldMk cId="2180657586" sldId="262"/>
        </pc:sldMkLst>
        <pc:spChg chg="add mod">
          <ac:chgData name="Stewart Gale" userId="3647ddd2-6040-41ae-a96d-232c23482af8" providerId="ADAL" clId="{C2DD356D-859A-46C5-9D85-1B8FAAB31355}" dt="2024-02-20T05:30:08.951" v="93" actId="14100"/>
          <ac:spMkLst>
            <pc:docMk/>
            <pc:sldMk cId="2180657586" sldId="262"/>
            <ac:spMk id="2" creationId="{91BA38FD-0AC7-F4E7-D390-DAB3C878EAE6}"/>
          </ac:spMkLst>
        </pc:spChg>
        <pc:picChg chg="add mod modCrop">
          <ac:chgData name="Stewart Gale" userId="3647ddd2-6040-41ae-a96d-232c23482af8" providerId="ADAL" clId="{C2DD356D-859A-46C5-9D85-1B8FAAB31355}" dt="2024-02-19T11:46:41.309" v="65" actId="1076"/>
          <ac:picMkLst>
            <pc:docMk/>
            <pc:sldMk cId="2180657586" sldId="262"/>
            <ac:picMk id="3" creationId="{2E35AA3D-F10F-F213-774E-4AE8E4ED5532}"/>
          </ac:picMkLst>
        </pc:picChg>
      </pc:sldChg>
      <pc:sldChg chg="del">
        <pc:chgData name="Stewart Gale" userId="3647ddd2-6040-41ae-a96d-232c23482af8" providerId="ADAL" clId="{C2DD356D-859A-46C5-9D85-1B8FAAB31355}" dt="2024-02-19T09:23:38.221" v="12" actId="47"/>
        <pc:sldMkLst>
          <pc:docMk/>
          <pc:sldMk cId="2765207140" sldId="262"/>
        </pc:sldMkLst>
      </pc:sldChg>
      <pc:sldChg chg="addSp modSp add mod">
        <pc:chgData name="Stewart Gale" userId="3647ddd2-6040-41ae-a96d-232c23482af8" providerId="ADAL" clId="{C2DD356D-859A-46C5-9D85-1B8FAAB31355}" dt="2024-02-19T11:47:04.100" v="74" actId="1076"/>
        <pc:sldMkLst>
          <pc:docMk/>
          <pc:sldMk cId="3582082442" sldId="263"/>
        </pc:sldMkLst>
        <pc:picChg chg="add mod modCrop">
          <ac:chgData name="Stewart Gale" userId="3647ddd2-6040-41ae-a96d-232c23482af8" providerId="ADAL" clId="{C2DD356D-859A-46C5-9D85-1B8FAAB31355}" dt="2024-02-19T11:47:04.100" v="74" actId="1076"/>
          <ac:picMkLst>
            <pc:docMk/>
            <pc:sldMk cId="3582082442" sldId="263"/>
            <ac:picMk id="3" creationId="{ED192D79-F9E0-BB85-E82F-F40D35906117}"/>
          </ac:picMkLst>
        </pc:picChg>
      </pc:sldChg>
      <pc:sldChg chg="del">
        <pc:chgData name="Stewart Gale" userId="3647ddd2-6040-41ae-a96d-232c23482af8" providerId="ADAL" clId="{C2DD356D-859A-46C5-9D85-1B8FAAB31355}" dt="2024-02-19T09:23:39.957" v="13" actId="47"/>
        <pc:sldMkLst>
          <pc:docMk/>
          <pc:sldMk cId="3599035488" sldId="263"/>
        </pc:sldMkLst>
      </pc:sldChg>
      <pc:sldChg chg="addSp modSp add mod ord">
        <pc:chgData name="Stewart Gale" userId="3647ddd2-6040-41ae-a96d-232c23482af8" providerId="ADAL" clId="{C2DD356D-859A-46C5-9D85-1B8FAAB31355}" dt="2024-02-19T09:24:22.294" v="30"/>
        <pc:sldMkLst>
          <pc:docMk/>
          <pc:sldMk cId="436240432" sldId="264"/>
        </pc:sldMkLst>
        <pc:picChg chg="add mod modCrop">
          <ac:chgData name="Stewart Gale" userId="3647ddd2-6040-41ae-a96d-232c23482af8" providerId="ADAL" clId="{C2DD356D-859A-46C5-9D85-1B8FAAB31355}" dt="2024-02-19T09:24:18.883" v="28" actId="1076"/>
          <ac:picMkLst>
            <pc:docMk/>
            <pc:sldMk cId="436240432" sldId="264"/>
            <ac:picMk id="3" creationId="{92930A97-EC30-BF19-B10F-D699844AEF9E}"/>
          </ac:picMkLst>
        </pc:picChg>
      </pc:sldChg>
      <pc:sldChg chg="del">
        <pc:chgData name="Stewart Gale" userId="3647ddd2-6040-41ae-a96d-232c23482af8" providerId="ADAL" clId="{C2DD356D-859A-46C5-9D85-1B8FAAB31355}" dt="2024-02-19T09:23:40.405" v="14" actId="47"/>
        <pc:sldMkLst>
          <pc:docMk/>
          <pc:sldMk cId="973267744" sldId="264"/>
        </pc:sldMkLst>
      </pc:sldChg>
      <pc:sldChg chg="del">
        <pc:chgData name="Stewart Gale" userId="3647ddd2-6040-41ae-a96d-232c23482af8" providerId="ADAL" clId="{C2DD356D-859A-46C5-9D85-1B8FAAB31355}" dt="2024-02-19T09:23:40.742" v="15" actId="47"/>
        <pc:sldMkLst>
          <pc:docMk/>
          <pc:sldMk cId="1835934538" sldId="265"/>
        </pc:sldMkLst>
      </pc:sldChg>
      <pc:sldChg chg="del">
        <pc:chgData name="Stewart Gale" userId="3647ddd2-6040-41ae-a96d-232c23482af8" providerId="ADAL" clId="{C2DD356D-859A-46C5-9D85-1B8FAAB31355}" dt="2024-02-19T09:23:41.509" v="16" actId="47"/>
        <pc:sldMkLst>
          <pc:docMk/>
          <pc:sldMk cId="2633212122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FD6A-2A99-4C79-A84C-9D93A7C904D7}" type="datetimeFigureOut">
              <a:rPr lang="en-GB" smtClean="0"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517-8667-4683-82ED-0E50D9F8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0717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FD6A-2A99-4C79-A84C-9D93A7C904D7}" type="datetimeFigureOut">
              <a:rPr lang="en-GB" smtClean="0"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517-8667-4683-82ED-0E50D9F8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3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FD6A-2A99-4C79-A84C-9D93A7C904D7}" type="datetimeFigureOut">
              <a:rPr lang="en-GB" smtClean="0"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517-8667-4683-82ED-0E50D9F8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2903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FD6A-2A99-4C79-A84C-9D93A7C904D7}" type="datetimeFigureOut">
              <a:rPr lang="en-GB" smtClean="0"/>
              <a:t>20/02/2024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517-8667-4683-82ED-0E50D9F8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692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FD6A-2A99-4C79-A84C-9D93A7C904D7}" type="datetimeFigureOut">
              <a:rPr lang="en-GB" smtClean="0"/>
              <a:t>20/02/2024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517-8667-4683-82ED-0E50D9F8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26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FD6A-2A99-4C79-A84C-9D93A7C904D7}" type="datetimeFigureOut">
              <a:rPr lang="en-GB" smtClean="0"/>
              <a:t>20/02/2024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517-8667-4683-82ED-0E50D9F8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901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FD6A-2A99-4C79-A84C-9D93A7C904D7}" type="datetimeFigureOut">
              <a:rPr lang="en-GB" smtClean="0"/>
              <a:t>20/02/2024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517-8667-4683-82ED-0E50D9F8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641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FD6A-2A99-4C79-A84C-9D93A7C904D7}" type="datetimeFigureOut">
              <a:rPr lang="en-GB" smtClean="0"/>
              <a:t>20/02/2024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517-8667-4683-82ED-0E50D9F8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923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FD6A-2A99-4C79-A84C-9D93A7C904D7}" type="datetimeFigureOut">
              <a:rPr lang="en-GB" smtClean="0"/>
              <a:t>20/02/2024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517-8667-4683-82ED-0E50D9F8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960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FD6A-2A99-4C79-A84C-9D93A7C904D7}" type="datetimeFigureOut">
              <a:rPr lang="en-GB" smtClean="0"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517-8667-4683-82ED-0E50D9F8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076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FD6A-2A99-4C79-A84C-9D93A7C904D7}" type="datetimeFigureOut">
              <a:rPr lang="en-GB" smtClean="0"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B1517-8667-4683-82ED-0E50D9F8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622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BFD6A-2A99-4C79-A84C-9D93A7C904D7}" type="datetimeFigureOut">
              <a:rPr lang="en-GB" smtClean="0"/>
              <a:t>20/02/2024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B1517-8667-4683-82ED-0E50D9F8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252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3AAB29-F346-EE57-6C7C-233EA814DF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17" t="10769" r="10729" b="10872"/>
          <a:stretch/>
        </p:blipFill>
        <p:spPr>
          <a:xfrm>
            <a:off x="704449" y="0"/>
            <a:ext cx="10430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673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99429-0554-EE5F-E6E7-715222A72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930A97-EC30-BF19-B10F-D699844AEF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96" t="9437" r="11071" b="11486"/>
          <a:stretch/>
        </p:blipFill>
        <p:spPr>
          <a:xfrm>
            <a:off x="182881" y="59607"/>
            <a:ext cx="11683218" cy="673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240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20801" y="2136098"/>
            <a:ext cx="94129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764263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687CFE-C263-8E2F-393E-5D3E75D73C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549" t="10666" r="34456" b="50000"/>
          <a:stretch/>
        </p:blipFill>
        <p:spPr>
          <a:xfrm rot="16200000">
            <a:off x="2450416" y="827356"/>
            <a:ext cx="6745459" cy="520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450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1C824-2E56-DCB7-5EC2-836FB024F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873F8A-A7F3-B992-24D6-F59156DB20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98" t="53949" r="32327" b="5641"/>
          <a:stretch/>
        </p:blipFill>
        <p:spPr>
          <a:xfrm rot="16200000">
            <a:off x="2640435" y="951514"/>
            <a:ext cx="6681357" cy="500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249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E81FF-DDAD-D4E4-BE9D-B51F232F4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35AA3D-F10F-F213-774E-4AE8E4ED55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604" t="12410" r="31243" b="49026"/>
          <a:stretch/>
        </p:blipFill>
        <p:spPr>
          <a:xfrm rot="16200000">
            <a:off x="2775938" y="1157067"/>
            <a:ext cx="6743286" cy="45438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BA38FD-0AC7-F4E7-D390-DAB3C878EAE6}"/>
              </a:ext>
            </a:extLst>
          </p:cNvPr>
          <p:cNvSpPr txBox="1"/>
          <p:nvPr/>
        </p:nvSpPr>
        <p:spPr>
          <a:xfrm>
            <a:off x="6384176" y="4793673"/>
            <a:ext cx="203533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30 &lt; t ≤ 40</a:t>
            </a:r>
          </a:p>
        </p:txBody>
      </p:sp>
    </p:spTree>
    <p:extLst>
      <p:ext uri="{BB962C8B-B14F-4D97-AF65-F5344CB8AC3E}">
        <p14:creationId xmlns:p14="http://schemas.microsoft.com/office/powerpoint/2010/main" val="2180657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08475-E6A0-7E6C-6AB5-6EFFD0BFB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192D79-F9E0-BB85-E82F-F40D359061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108" t="51899" r="31379" b="6871"/>
          <a:stretch/>
        </p:blipFill>
        <p:spPr>
          <a:xfrm rot="16200000">
            <a:off x="2811768" y="956603"/>
            <a:ext cx="6568463" cy="494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082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6</Words>
  <Application>Microsoft Office PowerPoint</Application>
  <PresentationFormat>Widescreen</PresentationFormat>
  <Paragraphs>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2016-05-31T05:57:05Z</dcterms:created>
  <dcterms:modified xsi:type="dcterms:W3CDTF">2024-02-20T05:30:09Z</dcterms:modified>
</cp:coreProperties>
</file>