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86" r:id="rId2"/>
    <p:sldId id="680" r:id="rId3"/>
    <p:sldId id="696" r:id="rId4"/>
    <p:sldId id="681" r:id="rId5"/>
    <p:sldId id="687" r:id="rId6"/>
    <p:sldId id="682" r:id="rId7"/>
    <p:sldId id="693" r:id="rId8"/>
    <p:sldId id="688" r:id="rId9"/>
    <p:sldId id="697" r:id="rId10"/>
    <p:sldId id="685" r:id="rId11"/>
    <p:sldId id="669" r:id="rId12"/>
    <p:sldId id="689" r:id="rId13"/>
    <p:sldId id="6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3FB59C-5A3C-48CF-8658-51497CBD0886}" v="181" dt="2024-06-11T04:34:52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88534" autoAdjust="0"/>
  </p:normalViewPr>
  <p:slideViewPr>
    <p:cSldViewPr>
      <p:cViewPr varScale="1">
        <p:scale>
          <a:sx n="69" d="100"/>
          <a:sy n="69" d="100"/>
        </p:scale>
        <p:origin x="57" y="52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63FB59C-5A3C-48CF-8658-51497CBD0886}"/>
    <pc:docChg chg="custSel addSld delSld modSld modMainMaster modNotesMaster">
      <pc:chgData name="Stewart Gale" userId="3647ddd2-6040-41ae-a96d-232c23482af8" providerId="ADAL" clId="{463FB59C-5A3C-48CF-8658-51497CBD0886}" dt="2024-06-11T04:34:52.442" v="417"/>
      <pc:docMkLst>
        <pc:docMk/>
      </pc:docMkLst>
      <pc:sldChg chg="delSp modSp mod">
        <pc:chgData name="Stewart Gale" userId="3647ddd2-6040-41ae-a96d-232c23482af8" providerId="ADAL" clId="{463FB59C-5A3C-48CF-8658-51497CBD0886}" dt="2024-06-11T04:32:05.353" v="327" actId="1076"/>
        <pc:sldMkLst>
          <pc:docMk/>
          <pc:sldMk cId="1437249011" sldId="669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437249011" sldId="669"/>
            <ac:spMk id="3" creationId="{257DA43D-0686-41C4-9CB8-9D307FBC4D9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9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16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19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47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1:44.151" v="323" actId="1076"/>
          <ac:spMkLst>
            <pc:docMk/>
            <pc:sldMk cId="1437249011" sldId="669"/>
            <ac:spMk id="5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05.353" v="327" actId="1076"/>
          <ac:spMkLst>
            <pc:docMk/>
            <pc:sldMk cId="1437249011" sldId="669"/>
            <ac:spMk id="6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05.353" v="327" actId="1076"/>
          <ac:spMkLst>
            <pc:docMk/>
            <pc:sldMk cId="1437249011" sldId="669"/>
            <ac:spMk id="62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31:35.266" v="322" actId="478"/>
          <ac:grpSpMkLst>
            <pc:docMk/>
            <pc:sldMk cId="1437249011" sldId="669"/>
            <ac:grpSpMk id="2" creationId="{3BC79C55-652A-4BA6-A130-6D6098C2D7F3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1437249011" sldId="669"/>
            <ac:cxnSpMk id="4" creationId="{61195DA6-E030-4EA6-A407-29CD1329A479}"/>
          </ac:cxnSpMkLst>
        </pc:cxnChg>
        <pc:cxnChg chg="mod">
          <ac:chgData name="Stewart Gale" userId="3647ddd2-6040-41ae-a96d-232c23482af8" providerId="ADAL" clId="{463FB59C-5A3C-48CF-8658-51497CBD0886}" dt="2024-06-11T04:31:44.151" v="323" actId="1076"/>
          <ac:cxnSpMkLst>
            <pc:docMk/>
            <pc:sldMk cId="1437249011" sldId="66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31:44.151" v="323" actId="1076"/>
          <ac:cxnSpMkLst>
            <pc:docMk/>
            <pc:sldMk cId="1437249011" sldId="669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31:44.151" v="323" actId="1076"/>
          <ac:cxnSpMkLst>
            <pc:docMk/>
            <pc:sldMk cId="1437249011" sldId="669"/>
            <ac:cxnSpMk id="1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63FB59C-5A3C-48CF-8658-51497CBD0886}" dt="2024-06-11T04:34:52.442" v="417"/>
        <pc:sldMkLst>
          <pc:docMk/>
          <pc:sldMk cId="3317921509" sldId="670"/>
        </pc:sldMkLst>
        <pc:spChg chg="del mod topLvl">
          <ac:chgData name="Stewart Gale" userId="3647ddd2-6040-41ae-a96d-232c23482af8" providerId="ADAL" clId="{463FB59C-5A3C-48CF-8658-51497CBD0886}" dt="2024-06-11T04:32:57.813" v="342" actId="478"/>
          <ac:spMkLst>
            <pc:docMk/>
            <pc:sldMk cId="3317921509" sldId="670"/>
            <ac:spMk id="3" creationId="{4B6FA480-6460-4DE0-8DA7-122A9D758012}"/>
          </ac:spMkLst>
        </pc:spChg>
        <pc:spChg chg="mod">
          <ac:chgData name="Stewart Gale" userId="3647ddd2-6040-41ae-a96d-232c23482af8" providerId="ADAL" clId="{463FB59C-5A3C-48CF-8658-51497CBD0886}" dt="2024-06-11T04:33:07.428" v="347" actId="14100"/>
          <ac:spMkLst>
            <pc:docMk/>
            <pc:sldMk cId="3317921509" sldId="670"/>
            <ac:spMk id="5" creationId="{EF13638E-F740-4D01-BC7A-A7DD61DB155C}"/>
          </ac:spMkLst>
        </pc:spChg>
        <pc:spChg chg="mod">
          <ac:chgData name="Stewart Gale" userId="3647ddd2-6040-41ae-a96d-232c23482af8" providerId="ADAL" clId="{463FB59C-5A3C-48CF-8658-51497CBD0886}" dt="2024-06-11T04:34:43.007" v="415" actId="403"/>
          <ac:spMkLst>
            <pc:docMk/>
            <pc:sldMk cId="3317921509" sldId="670"/>
            <ac:spMk id="6" creationId="{3F7110C0-C8BE-46BD-92A7-093760B35385}"/>
          </ac:spMkLst>
        </pc:spChg>
        <pc:spChg chg="add mod">
          <ac:chgData name="Stewart Gale" userId="3647ddd2-6040-41ae-a96d-232c23482af8" providerId="ADAL" clId="{463FB59C-5A3C-48CF-8658-51497CBD0886}" dt="2024-06-11T04:34:37.173" v="412" actId="1076"/>
          <ac:spMkLst>
            <pc:docMk/>
            <pc:sldMk cId="3317921509" sldId="670"/>
            <ac:spMk id="8" creationId="{747CB3ED-CF26-2B29-4FD2-983066178664}"/>
          </ac:spMkLst>
        </pc:spChg>
        <pc:spChg chg="add mod">
          <ac:chgData name="Stewart Gale" userId="3647ddd2-6040-41ae-a96d-232c23482af8" providerId="ADAL" clId="{463FB59C-5A3C-48CF-8658-51497CBD0886}" dt="2024-06-11T04:34:40.649" v="413" actId="1076"/>
          <ac:spMkLst>
            <pc:docMk/>
            <pc:sldMk cId="3317921509" sldId="670"/>
            <ac:spMk id="10" creationId="{6F025715-AD7D-78BC-1519-2E4C2989844B}"/>
          </ac:spMkLst>
        </pc:spChg>
        <pc:grpChg chg="del mod">
          <ac:chgData name="Stewart Gale" userId="3647ddd2-6040-41ae-a96d-232c23482af8" providerId="ADAL" clId="{463FB59C-5A3C-48CF-8658-51497CBD0886}" dt="2024-06-11T04:32:57.813" v="342" actId="478"/>
          <ac:grpSpMkLst>
            <pc:docMk/>
            <pc:sldMk cId="3317921509" sldId="670"/>
            <ac:grpSpMk id="2" creationId="{D5E14D6C-FA3E-42EF-9A37-B1F6B2C3601B}"/>
          </ac:grpSpMkLst>
        </pc:grpChg>
        <pc:cxnChg chg="del mod topLvl">
          <ac:chgData name="Stewart Gale" userId="3647ddd2-6040-41ae-a96d-232c23482af8" providerId="ADAL" clId="{463FB59C-5A3C-48CF-8658-51497CBD0886}" dt="2024-06-11T04:32:59.842" v="343" actId="478"/>
          <ac:cxnSpMkLst>
            <pc:docMk/>
            <pc:sldMk cId="3317921509" sldId="670"/>
            <ac:cxnSpMk id="4" creationId="{C3DE0188-B7C9-4DD6-B62D-C13A59D57305}"/>
          </ac:cxnSpMkLst>
        </pc:cxnChg>
      </pc:sldChg>
      <pc:sldChg chg="addSp delSp modSp mod">
        <pc:chgData name="Stewart Gale" userId="3647ddd2-6040-41ae-a96d-232c23482af8" providerId="ADAL" clId="{463FB59C-5A3C-48CF-8658-51497CBD0886}" dt="2024-06-11T04:14:10.364" v="46" actId="1076"/>
        <pc:sldMkLst>
          <pc:docMk/>
          <pc:sldMk cId="3764655" sldId="680"/>
        </pc:sldMkLst>
        <pc:spChg chg="del mod topLvl">
          <ac:chgData name="Stewart Gale" userId="3647ddd2-6040-41ae-a96d-232c23482af8" providerId="ADAL" clId="{463FB59C-5A3C-48CF-8658-51497CBD0886}" dt="2024-06-11T04:12:52.555" v="16" actId="478"/>
          <ac:spMkLst>
            <pc:docMk/>
            <pc:sldMk cId="3764655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4:10.364" v="46" actId="1076"/>
          <ac:spMkLst>
            <pc:docMk/>
            <pc:sldMk cId="3764655" sldId="680"/>
            <ac:spMk id="1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58.642" v="17" actId="164"/>
          <ac:spMkLst>
            <pc:docMk/>
            <pc:sldMk cId="3764655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58.642" v="17" actId="164"/>
          <ac:spMkLst>
            <pc:docMk/>
            <pc:sldMk cId="3764655" sldId="680"/>
            <ac:spMk id="13" creationId="{00000000-0000-0000-0000-000000000000}"/>
          </ac:spMkLst>
        </pc:spChg>
        <pc:grpChg chg="add mod">
          <ac:chgData name="Stewart Gale" userId="3647ddd2-6040-41ae-a96d-232c23482af8" providerId="ADAL" clId="{463FB59C-5A3C-48CF-8658-51497CBD0886}" dt="2024-06-11T04:14:05.658" v="45" actId="1076"/>
          <ac:grpSpMkLst>
            <pc:docMk/>
            <pc:sldMk cId="3764655" sldId="680"/>
            <ac:grpSpMk id="2" creationId="{61DBB801-F34B-585D-AA53-A3D6B3F7E841}"/>
          </ac:grpSpMkLst>
        </pc:grpChg>
        <pc:grpChg chg="del mod">
          <ac:chgData name="Stewart Gale" userId="3647ddd2-6040-41ae-a96d-232c23482af8" providerId="ADAL" clId="{463FB59C-5A3C-48CF-8658-51497CBD0886}" dt="2024-06-11T04:12:41.937" v="14" actId="478"/>
          <ac:grpSpMkLst>
            <pc:docMk/>
            <pc:sldMk cId="3764655" sldId="680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31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35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39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62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58.642" v="17" actId="164"/>
          <ac:grpSpMkLst>
            <pc:docMk/>
            <pc:sldMk cId="3764655" sldId="680"/>
            <ac:grpSpMk id="65" creationId="{00000000-0000-0000-0000-000000000000}"/>
          </ac:grpSpMkLst>
        </pc:grpChg>
        <pc:cxnChg chg="del mod topLvl">
          <ac:chgData name="Stewart Gale" userId="3647ddd2-6040-41ae-a96d-232c23482af8" providerId="ADAL" clId="{463FB59C-5A3C-48CF-8658-51497CBD0886}" dt="2024-06-11T04:12:41.937" v="14" actId="478"/>
          <ac:cxnSpMkLst>
            <pc:docMk/>
            <pc:sldMk cId="3764655" sldId="68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58.642" v="17" actId="164"/>
          <ac:cxnSpMkLst>
            <pc:docMk/>
            <pc:sldMk cId="3764655" sldId="68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58.642" v="17" actId="164"/>
          <ac:cxnSpMkLst>
            <pc:docMk/>
            <pc:sldMk cId="3764655" sldId="68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58.642" v="17" actId="164"/>
          <ac:cxnSpMkLst>
            <pc:docMk/>
            <pc:sldMk cId="3764655" sldId="68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3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37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1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3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4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64655" sldId="680"/>
            <ac:cxnSpMk id="6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63FB59C-5A3C-48CF-8658-51497CBD0886}" dt="2024-06-11T04:17:03.435" v="127" actId="122"/>
        <pc:sldMkLst>
          <pc:docMk/>
          <pc:sldMk cId="3720710848" sldId="681"/>
        </pc:sldMkLst>
        <pc:spChg chg="mod">
          <ac:chgData name="Stewart Gale" userId="3647ddd2-6040-41ae-a96d-232c23482af8" providerId="ADAL" clId="{463FB59C-5A3C-48CF-8658-51497CBD0886}" dt="2024-06-11T04:16:00.085" v="101" actId="1076"/>
          <ac:spMkLst>
            <pc:docMk/>
            <pc:sldMk cId="3720710848" sldId="681"/>
            <ac:spMk id="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5:34.865" v="83" actId="1076"/>
          <ac:spMkLst>
            <pc:docMk/>
            <pc:sldMk cId="3720710848" sldId="681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3720710848" sldId="681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6:45.586" v="115" actId="14100"/>
          <ac:spMkLst>
            <pc:docMk/>
            <pc:sldMk cId="3720710848" sldId="681"/>
            <ac:spMk id="7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16:43.165" v="114" actId="14100"/>
          <ac:spMkLst>
            <pc:docMk/>
            <pc:sldMk cId="3720710848" sldId="681"/>
            <ac:spMk id="10" creationId="{680D4F1E-7E4F-12D8-7DA0-0A1D86FA19B1}"/>
          </ac:spMkLst>
        </pc:spChg>
        <pc:spChg chg="add mod">
          <ac:chgData name="Stewart Gale" userId="3647ddd2-6040-41ae-a96d-232c23482af8" providerId="ADAL" clId="{463FB59C-5A3C-48CF-8658-51497CBD0886}" dt="2024-06-11T04:17:03.435" v="127" actId="122"/>
          <ac:spMkLst>
            <pc:docMk/>
            <pc:sldMk cId="3720710848" sldId="681"/>
            <ac:spMk id="11" creationId="{F2080F8D-F7C8-0393-AA4F-9189152F4949}"/>
          </ac:spMkLst>
        </pc:spChg>
        <pc:spChg chg="mod">
          <ac:chgData name="Stewart Gale" userId="3647ddd2-6040-41ae-a96d-232c23482af8" providerId="ADAL" clId="{463FB59C-5A3C-48CF-8658-51497CBD0886}" dt="2024-06-11T04:15:34.865" v="83" actId="1076"/>
          <ac:spMkLst>
            <pc:docMk/>
            <pc:sldMk cId="3720710848" sldId="681"/>
            <ac:spMk id="1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5:34.865" v="83" actId="1076"/>
          <ac:spMkLst>
            <pc:docMk/>
            <pc:sldMk cId="3720710848" sldId="681"/>
            <ac:spMk id="1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5:36.805" v="84" actId="1076"/>
          <ac:spMkLst>
            <pc:docMk/>
            <pc:sldMk cId="3720710848" sldId="681"/>
            <ac:spMk id="32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14:54.817" v="71" actId="478"/>
          <ac:grpSpMkLst>
            <pc:docMk/>
            <pc:sldMk cId="3720710848" sldId="681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38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45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48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51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5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5:34.865" v="83" actId="1076"/>
          <ac:grpSpMkLst>
            <pc:docMk/>
            <pc:sldMk cId="3720710848" sldId="681"/>
            <ac:grpSpMk id="57" creationId="{00000000-0000-0000-0000-000000000000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5:34.865" v="83" actId="1076"/>
          <ac:cxnSpMkLst>
            <pc:docMk/>
            <pc:sldMk cId="3720710848" sldId="681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5:34.865" v="83" actId="1076"/>
          <ac:cxnSpMkLst>
            <pc:docMk/>
            <pc:sldMk cId="3720710848" sldId="681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3720710848" sldId="681"/>
            <ac:cxnSpMk id="5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463FB59C-5A3C-48CF-8658-51497CBD0886}" dt="2024-06-11T04:20:01.967" v="193" actId="14100"/>
        <pc:sldMkLst>
          <pc:docMk/>
          <pc:sldMk cId="4116482087" sldId="682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7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8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20:01.967" v="193" actId="14100"/>
          <ac:spMkLst>
            <pc:docMk/>
            <pc:sldMk cId="4116482087" sldId="682"/>
            <ac:spMk id="9" creationId="{6157D7AF-FAE8-5630-4486-7F287D17AF95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1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1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116482087" sldId="682"/>
            <ac:spMk id="12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19:18.204" v="182" actId="478"/>
          <ac:grpSpMkLst>
            <pc:docMk/>
            <pc:sldMk cId="4116482087" sldId="682"/>
            <ac:grpSpMk id="4" creationId="{00000000-0000-0000-0000-000000000000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4116482087" sldId="682"/>
            <ac:cxnSpMk id="6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463FB59C-5A3C-48CF-8658-51497CBD0886}" dt="2024-06-11T04:31:32.114" v="321" actId="1076"/>
        <pc:sldMkLst>
          <pc:docMk/>
          <pc:sldMk cId="2146700886" sldId="685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46700886" sldId="685"/>
            <ac:spMk id="3" creationId="{257DA43D-0686-41C4-9CB8-9D307FBC4D90}"/>
          </ac:spMkLst>
        </pc:spChg>
        <pc:spChg chg="add mod">
          <ac:chgData name="Stewart Gale" userId="3647ddd2-6040-41ae-a96d-232c23482af8" providerId="ADAL" clId="{463FB59C-5A3C-48CF-8658-51497CBD0886}" dt="2024-06-11T04:31:32.114" v="321" actId="1076"/>
          <ac:spMkLst>
            <pc:docMk/>
            <pc:sldMk cId="2146700886" sldId="685"/>
            <ac:spMk id="5" creationId="{3EEC6DAE-F638-1993-6091-C89642E36C2D}"/>
          </ac:spMkLst>
        </pc:spChg>
        <pc:spChg chg="del mod">
          <ac:chgData name="Stewart Gale" userId="3647ddd2-6040-41ae-a96d-232c23482af8" providerId="ADAL" clId="{463FB59C-5A3C-48CF-8658-51497CBD0886}" dt="2024-06-11T04:30:17.224" v="295" actId="478"/>
          <ac:spMkLst>
            <pc:docMk/>
            <pc:sldMk cId="2146700886" sldId="685"/>
            <ac:spMk id="7" creationId="{00000000-0000-0000-0000-000000000000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19" creationId="{D785667B-885B-4076-85F5-F496D400835A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39" creationId="{77562BD8-7652-426D-A84C-DDBDD70424D3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67" creationId="{00000000-0000-0000-0000-000000000000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68" creationId="{00000000-0000-0000-0000-000000000000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70" creationId="{00000000-0000-0000-0000-000000000000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71" creationId="{B70AF667-3FF1-4125-8956-047A60794A98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72" creationId="{B70AF667-3FF1-4125-8956-047A60794A98}"/>
          </ac:spMkLst>
        </pc:spChg>
        <pc:spChg chg="del mod">
          <ac:chgData name="Stewart Gale" userId="3647ddd2-6040-41ae-a96d-232c23482af8" providerId="ADAL" clId="{463FB59C-5A3C-48CF-8658-51497CBD0886}" dt="2024-06-11T04:30:59.161" v="315" actId="21"/>
          <ac:spMkLst>
            <pc:docMk/>
            <pc:sldMk cId="2146700886" sldId="685"/>
            <ac:spMk id="73" creationId="{B70AF667-3FF1-4125-8956-047A60794A98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77" creationId="{D785667B-885B-4076-85F5-F496D400835A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97" creationId="{77562BD8-7652-426D-A84C-DDBDD70424D3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24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25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27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28" creationId="{B70AF667-3FF1-4125-8956-047A60794A98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29" creationId="{B70AF667-3FF1-4125-8956-047A60794A98}"/>
          </ac:spMkLst>
        </pc:spChg>
        <pc:spChg chg="add mod">
          <ac:chgData name="Stewart Gale" userId="3647ddd2-6040-41ae-a96d-232c23482af8" providerId="ADAL" clId="{463FB59C-5A3C-48CF-8658-51497CBD0886}" dt="2024-06-11T04:31:09.973" v="317" actId="164"/>
          <ac:spMkLst>
            <pc:docMk/>
            <pc:sldMk cId="2146700886" sldId="685"/>
            <ac:spMk id="130" creationId="{B70AF667-3FF1-4125-8956-047A60794A98}"/>
          </ac:spMkLst>
        </pc:spChg>
        <pc:grpChg chg="del mod">
          <ac:chgData name="Stewart Gale" userId="3647ddd2-6040-41ae-a96d-232c23482af8" providerId="ADAL" clId="{463FB59C-5A3C-48CF-8658-51497CBD0886}" dt="2024-06-11T04:29:41.123" v="289" actId="478"/>
          <ac:grpSpMkLst>
            <pc:docMk/>
            <pc:sldMk cId="2146700886" sldId="685"/>
            <ac:grpSpMk id="2" creationId="{3BC79C55-652A-4BA6-A130-6D6098C2D7F3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0" creationId="{BAB2904D-D7C2-43AD-9DF9-A58C143448D8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13" creationId="{BAB2904D-D7C2-43AD-9DF9-A58C143448D8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16" creationId="{9B55661D-7167-4F23-9E7C-C84A22330365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20" creationId="{5D2E3A4A-48A1-4FC3-A000-CCBD1232F47E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23" creationId="{93D781AC-99C3-4BE2-A6D3-7224A4ACE63D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26" creationId="{A77BBC56-0053-420B-93E2-CAA4E11857AD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29" creationId="{AACBBF89-5247-4422-9BC7-96BAE154101D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32" creationId="{4608DACA-C148-48D3-BB3F-1B944DB55D00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35" creationId="{B6D5ABB4-B269-4BA4-9AB4-E503AFF4ACEF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42" creationId="{057F75FC-B81C-4445-91BB-1596974190A6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45" creationId="{D12C1CDC-7328-4F5D-8D13-67AC9496C180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48" creationId="{93362CD8-D60D-4A3B-9AD6-51DDF7BF09B9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51" creationId="{0172666F-7EEC-4EA6-9E24-B17FC053BD99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54" creationId="{D982FE40-7A86-409B-949C-739910E89EC5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57" creationId="{9618AAE1-820C-4080-8B29-D22E6132C8FB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60" creationId="{0C4D917D-265C-4984-BB19-A9BF6F2C6EB5}"/>
          </ac:grpSpMkLst>
        </pc:grpChg>
        <pc:grpChg chg="del mod">
          <ac:chgData name="Stewart Gale" userId="3647ddd2-6040-41ae-a96d-232c23482af8" providerId="ADAL" clId="{463FB59C-5A3C-48CF-8658-51497CBD0886}" dt="2024-06-11T04:30:59.161" v="315" actId="21"/>
          <ac:grpSpMkLst>
            <pc:docMk/>
            <pc:sldMk cId="2146700886" sldId="685"/>
            <ac:grpSpMk id="63" creationId="{BB107DCA-40C6-43CC-B6DB-E31FD97D1B29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74" creationId="{9B55661D-7167-4F23-9E7C-C84A22330365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78" creationId="{5D2E3A4A-48A1-4FC3-A000-CCBD1232F47E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81" creationId="{93D781AC-99C3-4BE2-A6D3-7224A4ACE63D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84" creationId="{A77BBC56-0053-420B-93E2-CAA4E11857AD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87" creationId="{AACBBF89-5247-4422-9BC7-96BAE154101D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90" creationId="{4608DACA-C148-48D3-BB3F-1B944DB55D00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93" creationId="{B6D5ABB4-B269-4BA4-9AB4-E503AFF4ACEF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99" creationId="{057F75FC-B81C-4445-91BB-1596974190A6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02" creationId="{D12C1CDC-7328-4F5D-8D13-67AC9496C180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05" creationId="{93362CD8-D60D-4A3B-9AD6-51DDF7BF09B9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08" creationId="{0172666F-7EEC-4EA6-9E24-B17FC053BD99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11" creationId="{D982FE40-7A86-409B-949C-739910E89EC5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14" creationId="{9618AAE1-820C-4080-8B29-D22E6132C8FB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17" creationId="{0C4D917D-265C-4984-BB19-A9BF6F2C6EB5}"/>
          </ac:grpSpMkLst>
        </pc:grpChg>
        <pc:grpChg chg="add mod">
          <ac:chgData name="Stewart Gale" userId="3647ddd2-6040-41ae-a96d-232c23482af8" providerId="ADAL" clId="{463FB59C-5A3C-48CF-8658-51497CBD0886}" dt="2024-06-11T04:31:09.973" v="317" actId="164"/>
          <ac:grpSpMkLst>
            <pc:docMk/>
            <pc:sldMk cId="2146700886" sldId="685"/>
            <ac:grpSpMk id="120" creationId="{BB107DCA-40C6-43CC-B6DB-E31FD97D1B29}"/>
          </ac:grpSpMkLst>
        </pc:grpChg>
        <pc:grpChg chg="add mod">
          <ac:chgData name="Stewart Gale" userId="3647ddd2-6040-41ae-a96d-232c23482af8" providerId="ADAL" clId="{463FB59C-5A3C-48CF-8658-51497CBD0886}" dt="2024-06-11T04:31:32.114" v="321" actId="1076"/>
          <ac:grpSpMkLst>
            <pc:docMk/>
            <pc:sldMk cId="2146700886" sldId="685"/>
            <ac:grpSpMk id="131" creationId="{EC752110-2925-927E-C74D-D36AEAEB4972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" creationId="{61195DA6-E030-4EA6-A407-29CD1329A479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6" creationId="{E724C0F6-0EEF-4D0B-AFEA-EDAB452ECE5F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8" creationId="{0EC43F31-EA32-4484-9FE8-2DC199BF433A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9" creationId="{E724C0F6-0EEF-4D0B-AFEA-EDAB452ECE5F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11" creationId="{0EC43F31-EA32-4484-9FE8-2DC199BF433A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2" creationId="{A2532AB9-FB9A-41D6-906F-C68E477BCE72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14" creationId="{A2532AB9-FB9A-41D6-906F-C68E477BCE72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15" creationId="{489AB783-C365-4B8F-9F71-E71BACF25F0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17" creationId="{394CC249-51C3-4A58-8E32-EB46440E7A9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18" creationId="{E3CBAC5E-CF2B-49BA-90C6-075AC56EC2F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1" creationId="{2DF9FDBD-5B63-4A09-8FD3-A593BCCED3A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2" creationId="{81195C11-2A32-4A33-9ED7-C86E22EC4219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4" creationId="{AE60CA90-4AE9-4C86-802B-DA4C36B1533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5" creationId="{72D7F512-2654-47B7-87D5-1D39EF6B30B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7" creationId="{C98819CB-9FE3-4222-AB03-F83FFCCE76CD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28" creationId="{6D8A08DB-59AE-4849-9172-B145D3DF8BA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0" creationId="{5F36DFE5-E5F3-48BD-B875-1EFE1471306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1" creationId="{978E4EE2-66B2-4041-A3F2-D831C01819D3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3" creationId="{361063F2-AB41-4CC8-BF69-3E8B80FF4C8B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4" creationId="{9E6EB19D-BABB-40FB-A2DD-CD12245DC7A3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6" creationId="{FB103F3D-6BC7-422A-99D0-E53A67A72901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37" creationId="{26ACFF4C-503A-492D-9C93-1187CAC7E39C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38" creationId="{CC0EAF3C-94BB-4D11-9606-E0E56274CEF9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40" creationId="{E400F622-1B8E-4925-89BA-8E10541D64C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41" creationId="{489AB783-C365-4B8F-9F71-E71BACF25F0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3" creationId="{CBB0E721-6A52-408B-84D2-15A5AF408DEA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4" creationId="{F09DC95B-8911-40BF-ABF6-64879488533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6" creationId="{EBAEC5ED-F0C4-4325-B686-D3B5FC8B743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7" creationId="{A1CC277F-C92F-468F-ABDB-F1F0FBDD4BE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49" creationId="{2B11BF04-C1C0-4F5A-9BC7-63F5BFE9D56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0" creationId="{9576F5BE-5A57-4D36-BB3E-5C45D36AEA9B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2" creationId="{458D1B7A-90FC-44BC-A350-4A0A895991B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3" creationId="{0CDD1FEA-ADB8-4936-A2BF-6EC9C79936E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5" creationId="{6F137B5A-45B0-4FE6-ADFE-F31D37BB116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6" creationId="{F110034C-CDE1-4041-AC64-1131CF25BCD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8" creationId="{475708D1-26CC-4BED-AAF4-8F55DE662E12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59" creationId="{53C9C998-29CB-4802-AD24-2A52A51BE8B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61" creationId="{E009666F-AA59-4527-AB5F-564C972E938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62" creationId="{CBF2A81C-C6AD-46EF-90B0-B42E7D9C619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64" creationId="{CF958824-0248-4ED6-AC62-0BA6DC06DAAD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46700886" sldId="685"/>
            <ac:cxnSpMk id="65" creationId="{E9A3D0E6-4354-4501-87A2-5D08B9E00F09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66" creationId="{700A1A30-4636-4A0D-9952-D8596D811827}"/>
          </ac:cxnSpMkLst>
        </pc:cxnChg>
        <pc:cxnChg chg="del mod">
          <ac:chgData name="Stewart Gale" userId="3647ddd2-6040-41ae-a96d-232c23482af8" providerId="ADAL" clId="{463FB59C-5A3C-48CF-8658-51497CBD0886}" dt="2024-06-11T04:30:59.161" v="315" actId="21"/>
          <ac:cxnSpMkLst>
            <pc:docMk/>
            <pc:sldMk cId="2146700886" sldId="685"/>
            <ac:cxnSpMk id="6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75" creationId="{394CC249-51C3-4A58-8E32-EB46440E7A98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76" creationId="{E3CBAC5E-CF2B-49BA-90C6-075AC56EC2F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79" creationId="{2DF9FDBD-5B63-4A09-8FD3-A593BCCED3A6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0" creationId="{81195C11-2A32-4A33-9ED7-C86E22EC4219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2" creationId="{AE60CA90-4AE9-4C86-802B-DA4C36B15336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3" creationId="{72D7F512-2654-47B7-87D5-1D39EF6B30B0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5" creationId="{C98819CB-9FE3-4222-AB03-F83FFCCE76CD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6" creationId="{6D8A08DB-59AE-4849-9172-B145D3DF8BA6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8" creationId="{5F36DFE5-E5F3-48BD-B875-1EFE1471306F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89" creationId="{978E4EE2-66B2-4041-A3F2-D831C01819D3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91" creationId="{361063F2-AB41-4CC8-BF69-3E8B80FF4C8B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92" creationId="{9E6EB19D-BABB-40FB-A2DD-CD12245DC7A3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94" creationId="{FB103F3D-6BC7-422A-99D0-E53A67A72901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95" creationId="{26ACFF4C-503A-492D-9C93-1187CAC7E39C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96" creationId="{CC0EAF3C-94BB-4D11-9606-E0E56274CEF9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98" creationId="{E400F622-1B8E-4925-89BA-8E10541D64C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0" creationId="{CBB0E721-6A52-408B-84D2-15A5AF408DEA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1" creationId="{F09DC95B-8911-40BF-ABF6-64879488533F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3" creationId="{EBAEC5ED-F0C4-4325-B686-D3B5FC8B743E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4" creationId="{A1CC277F-C92F-468F-ABDB-F1F0FBDD4BEE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6" creationId="{2B11BF04-C1C0-4F5A-9BC7-63F5BFE9D568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7" creationId="{9576F5BE-5A57-4D36-BB3E-5C45D36AEA9B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09" creationId="{458D1B7A-90FC-44BC-A350-4A0A895991BF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0" creationId="{0CDD1FEA-ADB8-4936-A2BF-6EC9C79936E0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2" creationId="{6F137B5A-45B0-4FE6-ADFE-F31D37BB1160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3" creationId="{F110034C-CDE1-4041-AC64-1131CF25BCD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5" creationId="{475708D1-26CC-4BED-AAF4-8F55DE662E12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6" creationId="{53C9C998-29CB-4802-AD24-2A52A51BE8B8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8" creationId="{E009666F-AA59-4527-AB5F-564C972E938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19" creationId="{CBF2A81C-C6AD-46EF-90B0-B42E7D9C619C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21" creationId="{CF958824-0248-4ED6-AC62-0BA6DC06DAAD}"/>
          </ac:cxnSpMkLst>
        </pc:cxnChg>
        <pc:cxnChg chg="mod">
          <ac:chgData name="Stewart Gale" userId="3647ddd2-6040-41ae-a96d-232c23482af8" providerId="ADAL" clId="{463FB59C-5A3C-48CF-8658-51497CBD0886}" dt="2024-06-11T04:31:00.681" v="316"/>
          <ac:cxnSpMkLst>
            <pc:docMk/>
            <pc:sldMk cId="2146700886" sldId="685"/>
            <ac:cxnSpMk id="122" creationId="{E9A3D0E6-4354-4501-87A2-5D08B9E00F09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123" creationId="{700A1A30-4636-4A0D-9952-D8596D811827}"/>
          </ac:cxnSpMkLst>
        </pc:cxnChg>
        <pc:cxnChg chg="add mod">
          <ac:chgData name="Stewart Gale" userId="3647ddd2-6040-41ae-a96d-232c23482af8" providerId="ADAL" clId="{463FB59C-5A3C-48CF-8658-51497CBD0886}" dt="2024-06-11T04:31:09.973" v="317" actId="164"/>
          <ac:cxnSpMkLst>
            <pc:docMk/>
            <pc:sldMk cId="2146700886" sldId="685"/>
            <ac:cxnSpMk id="126" creationId="{00000000-0000-0000-0000-000000000000}"/>
          </ac:cxnSpMkLst>
        </pc:cxnChg>
      </pc:sldChg>
      <pc:sldChg chg="delSp modSp mod">
        <pc:chgData name="Stewart Gale" userId="3647ddd2-6040-41ae-a96d-232c23482af8" providerId="ADAL" clId="{463FB59C-5A3C-48CF-8658-51497CBD0886}" dt="2024-06-11T04:12:36.288" v="13" actId="1035"/>
        <pc:sldMkLst>
          <pc:docMk/>
          <pc:sldMk cId="954786295" sldId="686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954786295" sldId="686"/>
            <ac:spMk id="3" creationId="{1DCD659B-9B0F-4736-B272-47379BEFFD3A}"/>
          </ac:spMkLst>
        </pc:spChg>
        <pc:spChg chg="mod">
          <ac:chgData name="Stewart Gale" userId="3647ddd2-6040-41ae-a96d-232c23482af8" providerId="ADAL" clId="{463FB59C-5A3C-48CF-8658-51497CBD0886}" dt="2024-06-11T04:12:36.288" v="13" actId="1035"/>
          <ac:spMkLst>
            <pc:docMk/>
            <pc:sldMk cId="954786295" sldId="686"/>
            <ac:spMk id="5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12:20.747" v="3" actId="478"/>
          <ac:grpSpMkLst>
            <pc:docMk/>
            <pc:sldMk cId="954786295" sldId="68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54786295" sldId="686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463FB59C-5A3C-48CF-8658-51497CBD0886}" dt="2024-06-11T04:19:07.784" v="181" actId="14100"/>
        <pc:sldMkLst>
          <pc:docMk/>
          <pc:sldMk cId="4076013958" sldId="687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4076013958" sldId="687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9:03.253" v="180" actId="403"/>
          <ac:spMkLst>
            <pc:docMk/>
            <pc:sldMk cId="4076013958" sldId="687"/>
            <ac:spMk id="6" creationId="{B70AF667-3FF1-4125-8956-047A60794A98}"/>
          </ac:spMkLst>
        </pc:spChg>
        <pc:spChg chg="mod">
          <ac:chgData name="Stewart Gale" userId="3647ddd2-6040-41ae-a96d-232c23482af8" providerId="ADAL" clId="{463FB59C-5A3C-48CF-8658-51497CBD0886}" dt="2024-06-11T04:19:03.253" v="180" actId="403"/>
          <ac:spMkLst>
            <pc:docMk/>
            <pc:sldMk cId="4076013958" sldId="687"/>
            <ac:spMk id="9" creationId="{E057DC36-82AC-4D9E-AEB5-535759BB8983}"/>
          </ac:spMkLst>
        </pc:spChg>
        <pc:spChg chg="mod">
          <ac:chgData name="Stewart Gale" userId="3647ddd2-6040-41ae-a96d-232c23482af8" providerId="ADAL" clId="{463FB59C-5A3C-48CF-8658-51497CBD0886}" dt="2024-06-11T04:18:44.896" v="172" actId="1076"/>
          <ac:spMkLst>
            <pc:docMk/>
            <pc:sldMk cId="4076013958" sldId="687"/>
            <ac:spMk id="1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9:07.784" v="181" actId="14100"/>
          <ac:spMkLst>
            <pc:docMk/>
            <pc:sldMk cId="4076013958" sldId="687"/>
            <ac:spMk id="38" creationId="{77562BD8-7652-426D-A84C-DDBDD70424D3}"/>
          </ac:spMkLst>
        </pc:spChg>
        <pc:spChg chg="mod">
          <ac:chgData name="Stewart Gale" userId="3647ddd2-6040-41ae-a96d-232c23482af8" providerId="ADAL" clId="{463FB59C-5A3C-48CF-8658-51497CBD0886}" dt="2024-06-11T04:19:03.253" v="180" actId="403"/>
          <ac:spMkLst>
            <pc:docMk/>
            <pc:sldMk cId="4076013958" sldId="687"/>
            <ac:spMk id="40" creationId="{1F9B0871-6739-4E6A-8CAC-AC43A474300A}"/>
          </ac:spMkLst>
        </pc:spChg>
        <pc:spChg chg="mod">
          <ac:chgData name="Stewart Gale" userId="3647ddd2-6040-41ae-a96d-232c23482af8" providerId="ADAL" clId="{463FB59C-5A3C-48CF-8658-51497CBD0886}" dt="2024-06-11T04:19:03.253" v="180" actId="403"/>
          <ac:spMkLst>
            <pc:docMk/>
            <pc:sldMk cId="4076013958" sldId="687"/>
            <ac:spMk id="7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8:42.950" v="171" actId="1076"/>
          <ac:spMkLst>
            <pc:docMk/>
            <pc:sldMk cId="4076013958" sldId="687"/>
            <ac:spMk id="71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17:07.506" v="128" actId="478"/>
          <ac:grpSpMkLst>
            <pc:docMk/>
            <pc:sldMk cId="4076013958" sldId="687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8" creationId="{373D6DFE-3C55-8EE4-D18F-1D4F9CE3A365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12" creationId="{BAB2904D-D7C2-43AD-9DF9-A58C143448D8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15" creationId="{9B55661D-7167-4F23-9E7C-C84A22330365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19" creationId="{5D2E3A4A-48A1-4FC3-A000-CCBD1232F47E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22" creationId="{93D781AC-99C3-4BE2-A6D3-7224A4ACE63D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25" creationId="{A77BBC56-0053-420B-93E2-CAA4E11857AD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28" creationId="{AACBBF89-5247-4422-9BC7-96BAE154101D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31" creationId="{4608DACA-C148-48D3-BB3F-1B944DB55D00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34" creationId="{B6D5ABB4-B269-4BA4-9AB4-E503AFF4ACEF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41" creationId="{057F75FC-B81C-4445-91BB-1596974190A6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44" creationId="{D12C1CDC-7328-4F5D-8D13-67AC9496C180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48" creationId="{93362CD8-D60D-4A3B-9AD6-51DDF7BF09B9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51" creationId="{0172666F-7EEC-4EA6-9E24-B17FC053BD99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54" creationId="{D982FE40-7A86-409B-949C-739910E89EC5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57" creationId="{9618AAE1-820C-4080-8B29-D22E6132C8FB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60" creationId="{0C4D917D-265C-4984-BB19-A9BF6F2C6EB5}"/>
          </ac:grpSpMkLst>
        </pc:grpChg>
        <pc:grpChg chg="mod">
          <ac:chgData name="Stewart Gale" userId="3647ddd2-6040-41ae-a96d-232c23482af8" providerId="ADAL" clId="{463FB59C-5A3C-48CF-8658-51497CBD0886}" dt="2024-06-11T04:19:03.253" v="180" actId="403"/>
          <ac:grpSpMkLst>
            <pc:docMk/>
            <pc:sldMk cId="4076013958" sldId="687"/>
            <ac:grpSpMk id="63" creationId="{BB107DCA-40C6-43CC-B6DB-E31FD97D1B29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4076013958" sldId="68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" creationId="{E724C0F6-0EEF-4D0B-AFEA-EDAB452ECE5F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7" creationId="{0EC43F31-EA32-4484-9FE8-2DC199BF433A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13" creationId="{A2532AB9-FB9A-41D6-906F-C68E477BCE72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14" creationId="{489AB783-C365-4B8F-9F71-E71BACF25F0E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16" creationId="{394CC249-51C3-4A58-8E32-EB46440E7A98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17" creationId="{E3CBAC5E-CF2B-49BA-90C6-075AC56EC2F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0" creationId="{2DF9FDBD-5B63-4A09-8FD3-A593BCCED3A6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1" creationId="{81195C11-2A32-4A33-9ED7-C86E22EC4219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3" creationId="{AE60CA90-4AE9-4C86-802B-DA4C36B15336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4" creationId="{72D7F512-2654-47B7-87D5-1D39EF6B30B0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6" creationId="{C98819CB-9FE3-4222-AB03-F83FFCCE76CD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7" creationId="{6D8A08DB-59AE-4849-9172-B145D3DF8BA6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29" creationId="{5F36DFE5-E5F3-48BD-B875-1EFE1471306F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0" creationId="{978E4EE2-66B2-4041-A3F2-D831C01819D3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2" creationId="{361063F2-AB41-4CC8-BF69-3E8B80FF4C8B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3" creationId="{9E6EB19D-BABB-40FB-A2DD-CD12245DC7A3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5" creationId="{FB103F3D-6BC7-422A-99D0-E53A67A72901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6" creationId="{26ACFF4C-503A-492D-9C93-1187CAC7E39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7" creationId="{CC0EAF3C-94BB-4D11-9606-E0E56274CEF9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39" creationId="{E400F622-1B8E-4925-89BA-8E10541D64C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42" creationId="{CBB0E721-6A52-408B-84D2-15A5AF408DEA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43" creationId="{F09DC95B-8911-40BF-ABF6-64879488533F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45" creationId="{EBAEC5ED-F0C4-4325-B686-D3B5FC8B743E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46" creationId="{A1CC277F-C92F-468F-ABDB-F1F0FBDD4BEE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49" creationId="{2B11BF04-C1C0-4F5A-9BC7-63F5BFE9D568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0" creationId="{9576F5BE-5A57-4D36-BB3E-5C45D36AEA9B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2" creationId="{458D1B7A-90FC-44BC-A350-4A0A895991BF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3" creationId="{0CDD1FEA-ADB8-4936-A2BF-6EC9C79936E0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5" creationId="{6F137B5A-45B0-4FE6-ADFE-F31D37BB1160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6" creationId="{F110034C-CDE1-4041-AC64-1131CF25BCD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8" creationId="{475708D1-26CC-4BED-AAF4-8F55DE662E12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59" creationId="{53C9C998-29CB-4802-AD24-2A52A51BE8B8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61" creationId="{E009666F-AA59-4527-AB5F-564C972E938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62" creationId="{CBF2A81C-C6AD-46EF-90B0-B42E7D9C619C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64" creationId="{CF958824-0248-4ED6-AC62-0BA6DC06DAAD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65" creationId="{E9A3D0E6-4354-4501-87A2-5D08B9E00F09}"/>
          </ac:cxnSpMkLst>
        </pc:cxnChg>
        <pc:cxnChg chg="mod">
          <ac:chgData name="Stewart Gale" userId="3647ddd2-6040-41ae-a96d-232c23482af8" providerId="ADAL" clId="{463FB59C-5A3C-48CF-8658-51497CBD0886}" dt="2024-06-11T04:19:03.253" v="180" actId="403"/>
          <ac:cxnSpMkLst>
            <pc:docMk/>
            <pc:sldMk cId="4076013958" sldId="687"/>
            <ac:cxnSpMk id="6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463FB59C-5A3C-48CF-8658-51497CBD0886}" dt="2024-06-11T04:26:42.349" v="266"/>
        <pc:sldMkLst>
          <pc:docMk/>
          <pc:sldMk cId="1240553659" sldId="688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7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8" creationId="{00000000-0000-0000-0000-000000000000}"/>
          </ac:spMkLst>
        </pc:spChg>
        <pc:spChg chg="add mod">
          <ac:chgData name="Stewart Gale" userId="3647ddd2-6040-41ae-a96d-232c23482af8" providerId="ADAL" clId="{463FB59C-5A3C-48CF-8658-51497CBD0886}" dt="2024-06-11T04:26:42.349" v="266"/>
          <ac:spMkLst>
            <pc:docMk/>
            <pc:sldMk cId="1240553659" sldId="688"/>
            <ac:spMk id="9" creationId="{E079DE78-5009-F64C-69B9-A278CD93ED4B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1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1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240553659" sldId="688"/>
            <ac:spMk id="12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26:35.927" v="265" actId="478"/>
          <ac:grpSpMkLst>
            <pc:docMk/>
            <pc:sldMk cId="1240553659" sldId="688"/>
            <ac:grpSpMk id="4" creationId="{00000000-0000-0000-0000-000000000000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1240553659" sldId="688"/>
            <ac:cxnSpMk id="6" creationId="{00000000-0000-0000-0000-000000000000}"/>
          </ac:cxnSpMkLst>
        </pc:cxnChg>
      </pc:sldChg>
      <pc:sldChg chg="delSp modSp mod">
        <pc:chgData name="Stewart Gale" userId="3647ddd2-6040-41ae-a96d-232c23482af8" providerId="ADAL" clId="{463FB59C-5A3C-48CF-8658-51497CBD0886}" dt="2024-06-11T04:32:52.312" v="341" actId="1076"/>
        <pc:sldMkLst>
          <pc:docMk/>
          <pc:sldMk cId="1552430641" sldId="689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552430641" sldId="689"/>
            <ac:spMk id="3" creationId="{257DA43D-0686-41C4-9CB8-9D307FBC4D90}"/>
          </ac:spMkLst>
        </pc:spChg>
        <pc:spChg chg="mod">
          <ac:chgData name="Stewart Gale" userId="3647ddd2-6040-41ae-a96d-232c23482af8" providerId="ADAL" clId="{463FB59C-5A3C-48CF-8658-51497CBD0886}" dt="2024-06-11T04:32:15.739" v="330" actId="403"/>
          <ac:spMkLst>
            <pc:docMk/>
            <pc:sldMk cId="1552430641" sldId="689"/>
            <ac:spMk id="1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15.739" v="330" actId="403"/>
          <ac:spMkLst>
            <pc:docMk/>
            <pc:sldMk cId="1552430641" sldId="689"/>
            <ac:spMk id="17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52.312" v="341" actId="1076"/>
          <ac:spMkLst>
            <pc:docMk/>
            <pc:sldMk cId="1552430641" sldId="689"/>
            <ac:spMk id="49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52.312" v="341" actId="1076"/>
          <ac:spMkLst>
            <pc:docMk/>
            <pc:sldMk cId="1552430641" sldId="689"/>
            <ac:spMk id="5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15.739" v="330" actId="403"/>
          <ac:spMkLst>
            <pc:docMk/>
            <pc:sldMk cId="1552430641" sldId="689"/>
            <ac:spMk id="54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15.739" v="330" actId="403"/>
          <ac:spMkLst>
            <pc:docMk/>
            <pc:sldMk cId="1552430641" sldId="689"/>
            <ac:spMk id="5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26.568" v="334" actId="1076"/>
          <ac:spMkLst>
            <pc:docMk/>
            <pc:sldMk cId="1552430641" sldId="689"/>
            <ac:spMk id="57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37.792" v="337" actId="1076"/>
          <ac:spMkLst>
            <pc:docMk/>
            <pc:sldMk cId="1552430641" sldId="689"/>
            <ac:spMk id="58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31.812" v="335" actId="1076"/>
          <ac:spMkLst>
            <pc:docMk/>
            <pc:sldMk cId="1552430641" sldId="689"/>
            <ac:spMk id="59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32:43.002" v="339" actId="1076"/>
          <ac:spMkLst>
            <pc:docMk/>
            <pc:sldMk cId="1552430641" sldId="689"/>
            <ac:spMk id="60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32:08.860" v="328" actId="478"/>
          <ac:grpSpMkLst>
            <pc:docMk/>
            <pc:sldMk cId="1552430641" sldId="689"/>
            <ac:grpSpMk id="2" creationId="{3BC79C55-652A-4BA6-A130-6D6098C2D7F3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1552430641" sldId="689"/>
            <ac:cxnSpMk id="4" creationId="{61195DA6-E030-4EA6-A407-29CD1329A479}"/>
          </ac:cxnSpMkLst>
        </pc:cxnChg>
        <pc:cxnChg chg="mod">
          <ac:chgData name="Stewart Gale" userId="3647ddd2-6040-41ae-a96d-232c23482af8" providerId="ADAL" clId="{463FB59C-5A3C-48CF-8658-51497CBD0886}" dt="2024-06-11T04:32:47.663" v="340" actId="14100"/>
          <ac:cxnSpMkLst>
            <pc:docMk/>
            <pc:sldMk cId="1552430641" sldId="689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63FB59C-5A3C-48CF-8658-51497CBD0886}" dt="2024-06-11T04:26:33.188" v="264"/>
        <pc:sldMkLst>
          <pc:docMk/>
          <pc:sldMk cId="1516088801" sldId="693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1516088801" sldId="693"/>
            <ac:spMk id="3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6" creationId="{B70AF667-3FF1-4125-8956-047A60794A98}"/>
          </ac:spMkLst>
        </pc:spChg>
        <pc:spChg chg="mod topLvl">
          <ac:chgData name="Stewart Gale" userId="3647ddd2-6040-41ae-a96d-232c23482af8" providerId="ADAL" clId="{463FB59C-5A3C-48CF-8658-51497CBD0886}" dt="2024-06-11T04:23:14.139" v="215" actId="207"/>
          <ac:spMkLst>
            <pc:docMk/>
            <pc:sldMk cId="1516088801" sldId="693"/>
            <ac:spMk id="8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3:20.830" v="217" actId="207"/>
          <ac:spMkLst>
            <pc:docMk/>
            <pc:sldMk cId="1516088801" sldId="693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18" creationId="{D785667B-885B-4076-85F5-F496D400835A}"/>
          </ac:spMkLst>
        </pc:spChg>
        <pc:spChg chg="add mod">
          <ac:chgData name="Stewart Gale" userId="3647ddd2-6040-41ae-a96d-232c23482af8" providerId="ADAL" clId="{463FB59C-5A3C-48CF-8658-51497CBD0886}" dt="2024-06-11T04:25:46.041" v="255" actId="1076"/>
          <ac:spMkLst>
            <pc:docMk/>
            <pc:sldMk cId="1516088801" sldId="693"/>
            <ac:spMk id="38" creationId="{962BBC34-F228-9586-9D62-543A79203EAA}"/>
          </ac:spMkLst>
        </pc:spChg>
        <pc:spChg chg="add mod">
          <ac:chgData name="Stewart Gale" userId="3647ddd2-6040-41ae-a96d-232c23482af8" providerId="ADAL" clId="{463FB59C-5A3C-48CF-8658-51497CBD0886}" dt="2024-06-11T04:26:01.463" v="260" actId="1076"/>
          <ac:spMkLst>
            <pc:docMk/>
            <pc:sldMk cId="1516088801" sldId="693"/>
            <ac:spMk id="67" creationId="{192BEC11-BEBC-FA54-91BE-D9DA1CE8476D}"/>
          </ac:spMkLst>
        </pc:spChg>
        <pc:spChg chg="del mod">
          <ac:chgData name="Stewart Gale" userId="3647ddd2-6040-41ae-a96d-232c23482af8" providerId="ADAL" clId="{463FB59C-5A3C-48CF-8658-51497CBD0886}" dt="2024-06-11T04:23:40.858" v="218" actId="478"/>
          <ac:spMkLst>
            <pc:docMk/>
            <pc:sldMk cId="1516088801" sldId="693"/>
            <ac:spMk id="68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70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72" creationId="{B70AF667-3FF1-4125-8956-047A60794A98}"/>
          </ac:spMkLst>
        </pc:spChg>
        <pc:spChg chg="mod">
          <ac:chgData name="Stewart Gale" userId="3647ddd2-6040-41ae-a96d-232c23482af8" providerId="ADAL" clId="{463FB59C-5A3C-48CF-8658-51497CBD0886}" dt="2024-06-11T04:25:37.778" v="252" actId="14100"/>
          <ac:spMkLst>
            <pc:docMk/>
            <pc:sldMk cId="1516088801" sldId="693"/>
            <ac:spMk id="73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74" creationId="{B70AF667-3FF1-4125-8956-047A60794A98}"/>
          </ac:spMkLst>
        </pc:spChg>
        <pc:spChg chg="mod">
          <ac:chgData name="Stewart Gale" userId="3647ddd2-6040-41ae-a96d-232c23482af8" providerId="ADAL" clId="{463FB59C-5A3C-48CF-8658-51497CBD0886}" dt="2024-06-11T04:25:53.019" v="257" actId="14100"/>
          <ac:spMkLst>
            <pc:docMk/>
            <pc:sldMk cId="1516088801" sldId="693"/>
            <ac:spMk id="76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21:09.607" v="199" actId="165"/>
          <ac:spMkLst>
            <pc:docMk/>
            <pc:sldMk cId="1516088801" sldId="693"/>
            <ac:spMk id="77" creationId="{B70AF667-3FF1-4125-8956-047A60794A98}"/>
          </ac:spMkLst>
        </pc:spChg>
        <pc:grpChg chg="del mod">
          <ac:chgData name="Stewart Gale" userId="3647ddd2-6040-41ae-a96d-232c23482af8" providerId="ADAL" clId="{463FB59C-5A3C-48CF-8658-51497CBD0886}" dt="2024-06-11T04:20:28.627" v="194" actId="478"/>
          <ac:grpSpMkLst>
            <pc:docMk/>
            <pc:sldMk cId="1516088801" sldId="693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9" creationId="{EE79B32C-7373-3337-716D-4E772A3F16BF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12" creationId="{BAB2904D-D7C2-43AD-9DF9-A58C143448D8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15" creationId="{9B55661D-7167-4F23-9E7C-C84A22330365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19" creationId="{5D2E3A4A-48A1-4FC3-A000-CCBD1232F47E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22" creationId="{93D781AC-99C3-4BE2-A6D3-7224A4ACE63D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25" creationId="{A77BBC56-0053-420B-93E2-CAA4E11857AD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28" creationId="{AACBBF89-5247-4422-9BC7-96BAE154101D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31" creationId="{4608DACA-C148-48D3-BB3F-1B944DB55D00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34" creationId="{B6D5ABB4-B269-4BA4-9AB4-E503AFF4ACEF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41" creationId="{057F75FC-B81C-4445-91BB-1596974190A6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44" creationId="{D12C1CDC-7328-4F5D-8D13-67AC9496C180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48" creationId="{93362CD8-D60D-4A3B-9AD6-51DDF7BF09B9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51" creationId="{0172666F-7EEC-4EA6-9E24-B17FC053BD99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54" creationId="{D982FE40-7A86-409B-949C-739910E89EC5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57" creationId="{9618AAE1-820C-4080-8B29-D22E6132C8FB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60" creationId="{0C4D917D-265C-4984-BB19-A9BF6F2C6EB5}"/>
          </ac:grpSpMkLst>
        </pc:grpChg>
        <pc:grpChg chg="mod topLvl">
          <ac:chgData name="Stewart Gale" userId="3647ddd2-6040-41ae-a96d-232c23482af8" providerId="ADAL" clId="{463FB59C-5A3C-48CF-8658-51497CBD0886}" dt="2024-06-11T04:21:09.607" v="199" actId="165"/>
          <ac:grpSpMkLst>
            <pc:docMk/>
            <pc:sldMk cId="1516088801" sldId="693"/>
            <ac:grpSpMk id="63" creationId="{BB107DCA-40C6-43CC-B6DB-E31FD97D1B29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1516088801" sldId="693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" creationId="{E724C0F6-0EEF-4D0B-AFEA-EDAB452ECE5F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7" creationId="{0EC43F31-EA32-4484-9FE8-2DC199BF433A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13" creationId="{A2532AB9-FB9A-41D6-906F-C68E477BCE72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14" creationId="{489AB783-C365-4B8F-9F71-E71BACF25F0E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16" creationId="{394CC249-51C3-4A58-8E32-EB46440E7A98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17" creationId="{E3CBAC5E-CF2B-49BA-90C6-075AC56EC2FC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0" creationId="{2DF9FDBD-5B63-4A09-8FD3-A593BCCED3A6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1" creationId="{81195C11-2A32-4A33-9ED7-C86E22EC4219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3" creationId="{AE60CA90-4AE9-4C86-802B-DA4C36B15336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4" creationId="{72D7F512-2654-47B7-87D5-1D39EF6B30B0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6" creationId="{C98819CB-9FE3-4222-AB03-F83FFCCE76CD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7" creationId="{6D8A08DB-59AE-4849-9172-B145D3DF8BA6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29" creationId="{5F36DFE5-E5F3-48BD-B875-1EFE1471306F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0" creationId="{978E4EE2-66B2-4041-A3F2-D831C01819D3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2" creationId="{361063F2-AB41-4CC8-BF69-3E8B80FF4C8B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3" creationId="{9E6EB19D-BABB-40FB-A2DD-CD12245DC7A3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5" creationId="{FB103F3D-6BC7-422A-99D0-E53A67A72901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6" creationId="{26ACFF4C-503A-492D-9C93-1187CAC7E39C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7" creationId="{CC0EAF3C-94BB-4D11-9606-E0E56274CEF9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39" creationId="{E400F622-1B8E-4925-89BA-8E10541D64CC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42" creationId="{CBB0E721-6A52-408B-84D2-15A5AF408DEA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43" creationId="{F09DC95B-8911-40BF-ABF6-64879488533F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45" creationId="{EBAEC5ED-F0C4-4325-B686-D3B5FC8B743E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46" creationId="{A1CC277F-C92F-468F-ABDB-F1F0FBDD4BEE}"/>
          </ac:cxnSpMkLst>
        </pc:cxnChg>
        <pc:cxnChg chg="del mod">
          <ac:chgData name="Stewart Gale" userId="3647ddd2-6040-41ae-a96d-232c23482af8" providerId="ADAL" clId="{463FB59C-5A3C-48CF-8658-51497CBD0886}" dt="2024-06-11T04:23:45.538" v="219" actId="478"/>
          <ac:cxnSpMkLst>
            <pc:docMk/>
            <pc:sldMk cId="1516088801" sldId="693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49" creationId="{2B11BF04-C1C0-4F5A-9BC7-63F5BFE9D568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0" creationId="{9576F5BE-5A57-4D36-BB3E-5C45D36AEA9B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2" creationId="{458D1B7A-90FC-44BC-A350-4A0A895991BF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3" creationId="{0CDD1FEA-ADB8-4936-A2BF-6EC9C79936E0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5" creationId="{6F137B5A-45B0-4FE6-ADFE-F31D37BB1160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6" creationId="{F110034C-CDE1-4041-AC64-1131CF25BCDC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8" creationId="{475708D1-26CC-4BED-AAF4-8F55DE662E12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59" creationId="{53C9C998-29CB-4802-AD24-2A52A51BE8B8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1" creationId="{E009666F-AA59-4527-AB5F-564C972E938C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2" creationId="{CBF2A81C-C6AD-46EF-90B0-B42E7D9C619C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4" creationId="{CF958824-0248-4ED6-AC62-0BA6DC06DAAD}"/>
          </ac:cxnSpMkLst>
        </pc:cxnChg>
        <pc:cxnChg chg="mod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5" creationId="{E9A3D0E6-4354-4501-87A2-5D08B9E00F09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6" creationId="{700A1A30-4636-4A0D-9952-D8596D811827}"/>
          </ac:cxnSpMkLst>
        </pc:cxnChg>
        <pc:cxnChg chg="mod topLvl">
          <ac:chgData name="Stewart Gale" userId="3647ddd2-6040-41ae-a96d-232c23482af8" providerId="ADAL" clId="{463FB59C-5A3C-48CF-8658-51497CBD0886}" dt="2024-06-11T04:21:09.607" v="199" actId="165"/>
          <ac:cxnSpMkLst>
            <pc:docMk/>
            <pc:sldMk cId="1516088801" sldId="693"/>
            <ac:cxnSpMk id="69" creationId="{00000000-0000-0000-0000-000000000000}"/>
          </ac:cxnSpMkLst>
        </pc:cxnChg>
        <pc:cxnChg chg="del mod">
          <ac:chgData name="Stewart Gale" userId="3647ddd2-6040-41ae-a96d-232c23482af8" providerId="ADAL" clId="{463FB59C-5A3C-48CF-8658-51497CBD0886}" dt="2024-06-11T04:23:45.538" v="219" actId="478"/>
          <ac:cxnSpMkLst>
            <pc:docMk/>
            <pc:sldMk cId="1516088801" sldId="693"/>
            <ac:cxnSpMk id="75" creationId="{00000000-0000-0000-0000-000000000000}"/>
          </ac:cxnSpMkLst>
        </pc:cxnChg>
      </pc:sldChg>
      <pc:sldChg chg="delSp modSp del mod">
        <pc:chgData name="Stewart Gale" userId="3647ddd2-6040-41ae-a96d-232c23482af8" providerId="ADAL" clId="{463FB59C-5A3C-48CF-8658-51497CBD0886}" dt="2024-06-11T04:29:34.315" v="288" actId="47"/>
        <pc:sldMkLst>
          <pc:docMk/>
          <pc:sldMk cId="2128826228" sldId="694"/>
        </pc:sld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6" creationId="{B70AF667-3FF1-4125-8956-047A60794A98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8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9" creationId="{E057DC36-82AC-4D9E-AEB5-535759BB8983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1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18" creationId="{D785667B-885B-4076-85F5-F496D400835A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38" creationId="{77562BD8-7652-426D-A84C-DDBDD70424D3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40" creationId="{1F9B0871-6739-4E6A-8CAC-AC43A474300A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68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70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7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k cId="2128826228" sldId="694"/>
            <ac:spMk id="75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26:45.467" v="267" actId="478"/>
          <ac:grpSpMkLst>
            <pc:docMk/>
            <pc:sldMk cId="2128826228" sldId="69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12" creationId="{BAB2904D-D7C2-43AD-9DF9-A58C143448D8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15" creationId="{9B55661D-7167-4F23-9E7C-C84A22330365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19" creationId="{5D2E3A4A-48A1-4FC3-A000-CCBD1232F47E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22" creationId="{93D781AC-99C3-4BE2-A6D3-7224A4ACE63D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25" creationId="{A77BBC56-0053-420B-93E2-CAA4E11857AD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28" creationId="{AACBBF89-5247-4422-9BC7-96BAE154101D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31" creationId="{4608DACA-C148-48D3-BB3F-1B944DB55D00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34" creationId="{B6D5ABB4-B269-4BA4-9AB4-E503AFF4ACEF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41" creationId="{057F75FC-B81C-4445-91BB-1596974190A6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44" creationId="{D12C1CDC-7328-4F5D-8D13-67AC9496C180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48" creationId="{93362CD8-D60D-4A3B-9AD6-51DDF7BF09B9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51" creationId="{0172666F-7EEC-4EA6-9E24-B17FC053BD99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54" creationId="{D982FE40-7A86-409B-949C-739910E89EC5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57" creationId="{9618AAE1-820C-4080-8B29-D22E6132C8FB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60" creationId="{0C4D917D-265C-4984-BB19-A9BF6F2C6EB5}"/>
          </ac:grpSpMkLst>
        </pc:grpChg>
        <pc:grpChg chg="mod">
          <ac:chgData name="Stewart Gale" userId="3647ddd2-6040-41ae-a96d-232c23482af8" providerId="ADAL" clId="{463FB59C-5A3C-48CF-8658-51497CBD0886}" dt="2024-06-11T04:12:19.272" v="2"/>
          <ac:grpSpMkLst>
            <pc:docMk/>
            <pc:sldMk cId="2128826228" sldId="694"/>
            <ac:grpSpMk id="63" creationId="{BB107DCA-40C6-43CC-B6DB-E31FD97D1B29}"/>
          </ac:grpSpMkLst>
        </pc:grp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" creationId="{E724C0F6-0EEF-4D0B-AFEA-EDAB452ECE5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7" creationId="{0EC43F31-EA32-4484-9FE8-2DC199BF433A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13" creationId="{A2532AB9-FB9A-41D6-906F-C68E477BCE72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14" creationId="{489AB783-C365-4B8F-9F71-E71BACF25F0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16" creationId="{394CC249-51C3-4A58-8E32-EB46440E7A9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17" creationId="{E3CBAC5E-CF2B-49BA-90C6-075AC56EC2F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0" creationId="{2DF9FDBD-5B63-4A09-8FD3-A593BCCED3A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1" creationId="{81195C11-2A32-4A33-9ED7-C86E22EC4219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3" creationId="{AE60CA90-4AE9-4C86-802B-DA4C36B1533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4" creationId="{72D7F512-2654-47B7-87D5-1D39EF6B30B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6" creationId="{C98819CB-9FE3-4222-AB03-F83FFCCE76CD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7" creationId="{6D8A08DB-59AE-4849-9172-B145D3DF8BA6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29" creationId="{5F36DFE5-E5F3-48BD-B875-1EFE1471306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0" creationId="{978E4EE2-66B2-4041-A3F2-D831C01819D3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2" creationId="{361063F2-AB41-4CC8-BF69-3E8B80FF4C8B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3" creationId="{9E6EB19D-BABB-40FB-A2DD-CD12245DC7A3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5" creationId="{FB103F3D-6BC7-422A-99D0-E53A67A72901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6" creationId="{26ACFF4C-503A-492D-9C93-1187CAC7E39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7" creationId="{CC0EAF3C-94BB-4D11-9606-E0E56274CEF9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39" creationId="{E400F622-1B8E-4925-89BA-8E10541D64C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2" creationId="{CBB0E721-6A52-408B-84D2-15A5AF408DEA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3" creationId="{F09DC95B-8911-40BF-ABF6-64879488533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5" creationId="{EBAEC5ED-F0C4-4325-B686-D3B5FC8B743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6" creationId="{A1CC277F-C92F-468F-ABDB-F1F0FBDD4BEE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49" creationId="{2B11BF04-C1C0-4F5A-9BC7-63F5BFE9D56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0" creationId="{9576F5BE-5A57-4D36-BB3E-5C45D36AEA9B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2" creationId="{458D1B7A-90FC-44BC-A350-4A0A895991BF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3" creationId="{0CDD1FEA-ADB8-4936-A2BF-6EC9C79936E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5" creationId="{6F137B5A-45B0-4FE6-ADFE-F31D37BB116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6" creationId="{F110034C-CDE1-4041-AC64-1131CF25BCD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8" creationId="{475708D1-26CC-4BED-AAF4-8F55DE662E12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59" creationId="{53C9C998-29CB-4802-AD24-2A52A51BE8B8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1" creationId="{E009666F-AA59-4527-AB5F-564C972E938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2" creationId="{CBF2A81C-C6AD-46EF-90B0-B42E7D9C619C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4" creationId="{CF958824-0248-4ED6-AC62-0BA6DC06DAAD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5" creationId="{E9A3D0E6-4354-4501-87A2-5D08B9E00F09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6" creationId="{700A1A30-4636-4A0D-9952-D8596D811827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6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72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2128826228" sldId="694"/>
            <ac:cxnSpMk id="74" creationId="{00000000-0000-0000-0000-000000000000}"/>
          </ac:cxnSpMkLst>
        </pc:cxnChg>
      </pc:sldChg>
      <pc:sldChg chg="delSp modSp mod">
        <pc:chgData name="Stewart Gale" userId="3647ddd2-6040-41ae-a96d-232c23482af8" providerId="ADAL" clId="{463FB59C-5A3C-48CF-8658-51497CBD0886}" dt="2024-06-11T04:14:52.035" v="70" actId="1076"/>
        <pc:sldMkLst>
          <pc:docMk/>
          <pc:sldMk cId="971198855" sldId="696"/>
        </pc:sldMkLst>
        <pc:spChg chg="mod">
          <ac:chgData name="Stewart Gale" userId="3647ddd2-6040-41ae-a96d-232c23482af8" providerId="ADAL" clId="{463FB59C-5A3C-48CF-8658-51497CBD0886}" dt="2024-06-11T04:14:38.365" v="58" actId="1076"/>
          <ac:spMkLst>
            <pc:docMk/>
            <pc:sldMk cId="971198855" sldId="696"/>
            <ac:spMk id="3" creationId="{00000000-0000-0000-0000-000000000000}"/>
          </ac:spMkLst>
        </pc:spChg>
        <pc:spChg chg="mod topLvl">
          <ac:chgData name="Stewart Gale" userId="3647ddd2-6040-41ae-a96d-232c23482af8" providerId="ADAL" clId="{463FB59C-5A3C-48CF-8658-51497CBD0886}" dt="2024-06-11T04:14:24.565" v="53" actId="1076"/>
          <ac:spMkLst>
            <pc:docMk/>
            <pc:sldMk cId="971198855" sldId="696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4:38.365" v="58" actId="1076"/>
          <ac:spMkLst>
            <pc:docMk/>
            <pc:sldMk cId="971198855" sldId="696"/>
            <ac:spMk id="1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4:38.365" v="58" actId="1076"/>
          <ac:spMkLst>
            <pc:docMk/>
            <pc:sldMk cId="971198855" sldId="696"/>
            <ac:spMk id="1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4:52.035" v="70" actId="1076"/>
          <ac:spMkLst>
            <pc:docMk/>
            <pc:sldMk cId="971198855" sldId="696"/>
            <ac:spMk id="32" creationId="{00000000-0000-0000-0000-000000000000}"/>
          </ac:spMkLst>
        </pc:spChg>
        <pc:grpChg chg="del mod">
          <ac:chgData name="Stewart Gale" userId="3647ddd2-6040-41ae-a96d-232c23482af8" providerId="ADAL" clId="{463FB59C-5A3C-48CF-8658-51497CBD0886}" dt="2024-06-11T04:14:15.618" v="47" actId="478"/>
          <ac:grpSpMkLst>
            <pc:docMk/>
            <pc:sldMk cId="971198855" sldId="696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38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45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48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51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54" creationId="{00000000-0000-0000-0000-000000000000}"/>
          </ac:grpSpMkLst>
        </pc:grpChg>
        <pc:grpChg chg="mod">
          <ac:chgData name="Stewart Gale" userId="3647ddd2-6040-41ae-a96d-232c23482af8" providerId="ADAL" clId="{463FB59C-5A3C-48CF-8658-51497CBD0886}" dt="2024-06-11T04:14:38.365" v="58" actId="1076"/>
          <ac:grpSpMkLst>
            <pc:docMk/>
            <pc:sldMk cId="971198855" sldId="696"/>
            <ac:grpSpMk id="57" creationId="{00000000-0000-0000-0000-000000000000}"/>
          </ac:grpSpMkLst>
        </pc:grpChg>
        <pc:cxnChg chg="del mod topLvl">
          <ac:chgData name="Stewart Gale" userId="3647ddd2-6040-41ae-a96d-232c23482af8" providerId="ADAL" clId="{463FB59C-5A3C-48CF-8658-51497CBD0886}" dt="2024-06-11T04:14:15.618" v="47" actId="478"/>
          <ac:cxnSpMkLst>
            <pc:docMk/>
            <pc:sldMk cId="971198855" sldId="69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4:38.365" v="58" actId="1076"/>
          <ac:cxnSpMkLst>
            <pc:docMk/>
            <pc:sldMk cId="971198855" sldId="69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4:38.365" v="58" actId="1076"/>
          <ac:cxnSpMkLst>
            <pc:docMk/>
            <pc:sldMk cId="971198855" sldId="69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47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0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3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463FB59C-5A3C-48CF-8658-51497CBD0886}" dt="2024-06-11T04:12:19.272" v="2"/>
          <ac:cxnSpMkLst>
            <pc:docMk/>
            <pc:sldMk cId="971198855" sldId="696"/>
            <ac:cxnSpMk id="59" creationId="{00000000-0000-0000-0000-000000000000}"/>
          </ac:cxnSpMkLst>
        </pc:cxnChg>
      </pc:sldChg>
      <pc:sldChg chg="modSp add mod">
        <pc:chgData name="Stewart Gale" userId="3647ddd2-6040-41ae-a96d-232c23482af8" providerId="ADAL" clId="{463FB59C-5A3C-48CF-8658-51497CBD0886}" dt="2024-06-11T04:29:16.254" v="287" actId="1076"/>
        <pc:sldMkLst>
          <pc:docMk/>
          <pc:sldMk cId="2773293465" sldId="697"/>
        </pc:sldMkLst>
        <pc:spChg chg="mod">
          <ac:chgData name="Stewart Gale" userId="3647ddd2-6040-41ae-a96d-232c23482af8" providerId="ADAL" clId="{463FB59C-5A3C-48CF-8658-51497CBD0886}" dt="2024-06-11T04:27:27.860" v="272" actId="207"/>
          <ac:spMkLst>
            <pc:docMk/>
            <pc:sldMk cId="2773293465" sldId="697"/>
            <ac:spMk id="8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28:41.505" v="280" actId="1076"/>
          <ac:spMkLst>
            <pc:docMk/>
            <pc:sldMk cId="2773293465" sldId="697"/>
            <ac:spMk id="11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27:38.371" v="273" actId="208"/>
          <ac:spMkLst>
            <pc:docMk/>
            <pc:sldMk cId="2773293465" sldId="697"/>
            <ac:spMk id="18" creationId="{D785667B-885B-4076-85F5-F496D400835A}"/>
          </ac:spMkLst>
        </pc:spChg>
        <pc:spChg chg="mod">
          <ac:chgData name="Stewart Gale" userId="3647ddd2-6040-41ae-a96d-232c23482af8" providerId="ADAL" clId="{463FB59C-5A3C-48CF-8658-51497CBD0886}" dt="2024-06-11T04:28:55.084" v="282" actId="14100"/>
          <ac:spMkLst>
            <pc:docMk/>
            <pc:sldMk cId="2773293465" sldId="697"/>
            <ac:spMk id="38" creationId="{962BBC34-F228-9586-9D62-543A79203EAA}"/>
          </ac:spMkLst>
        </pc:spChg>
        <pc:spChg chg="mod">
          <ac:chgData name="Stewart Gale" userId="3647ddd2-6040-41ae-a96d-232c23482af8" providerId="ADAL" clId="{463FB59C-5A3C-48CF-8658-51497CBD0886}" dt="2024-06-11T04:29:16.254" v="287" actId="1076"/>
          <ac:spMkLst>
            <pc:docMk/>
            <pc:sldMk cId="2773293465" sldId="697"/>
            <ac:spMk id="77" creationId="{B70AF667-3FF1-4125-8956-047A60794A98}"/>
          </ac:spMkLst>
        </pc:spChg>
        <pc:cxnChg chg="mod">
          <ac:chgData name="Stewart Gale" userId="3647ddd2-6040-41ae-a96d-232c23482af8" providerId="ADAL" clId="{463FB59C-5A3C-48CF-8658-51497CBD0886}" dt="2024-06-11T04:27:54.618" v="274" actId="208"/>
          <ac:cxnSpMkLst>
            <pc:docMk/>
            <pc:sldMk cId="2773293465" sldId="697"/>
            <ac:cxnSpMk id="66" creationId="{700A1A30-4636-4A0D-9952-D8596D811827}"/>
          </ac:cxnSpMkLst>
        </pc:cxnChg>
      </pc:sldChg>
      <pc:sldMasterChg chg="modSp modSldLayout">
        <pc:chgData name="Stewart Gale" userId="3647ddd2-6040-41ae-a96d-232c23482af8" providerId="ADAL" clId="{463FB59C-5A3C-48CF-8658-51497CBD0886}" dt="2024-06-11T04:12:19.272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63FB59C-5A3C-48CF-8658-51497CBD0886}" dt="2024-06-11T04:12:19.272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63FB59C-5A3C-48CF-8658-51497CBD0886}" dt="2024-06-11T04:12:19.272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63FB59C-5A3C-48CF-8658-51497CBD0886}" dt="2024-06-11T04:12:19.272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1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7388" y="188640"/>
            <a:ext cx="1101722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Regression Correlation and Hypothesis Testing</a:t>
            </a:r>
          </a:p>
          <a:p>
            <a:pPr algn="ctr"/>
            <a:r>
              <a:rPr lang="en-GB" sz="8000" dirty="0"/>
              <a:t>Exponential Models</a:t>
            </a:r>
          </a:p>
          <a:p>
            <a:pPr algn="ctr"/>
            <a:endParaRPr lang="en-GB" sz="3600" dirty="0"/>
          </a:p>
          <a:p>
            <a:pPr algn="ctr"/>
            <a:r>
              <a:rPr lang="en-GB" sz="7200" dirty="0"/>
              <a:t>Chapter 1 </a:t>
            </a:r>
          </a:p>
          <a:p>
            <a:pPr algn="ctr"/>
            <a:r>
              <a:rPr lang="en-GB" sz="72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95478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EC6DAE-F638-1993-6091-C89642E36C2D}"/>
                  </a:ext>
                </a:extLst>
              </p:cNvPr>
              <p:cNvSpPr txBox="1"/>
              <p:nvPr/>
            </p:nvSpPr>
            <p:spPr>
              <a:xfrm>
                <a:off x="403140" y="474345"/>
                <a:ext cx="11385719" cy="59093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Find the exponential equation that can model the data in the form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GB" sz="5400" dirty="0"/>
              </a:p>
              <a:p>
                <a:pPr algn="ctr"/>
                <a:endParaRPr lang="en-GB" sz="5400" dirty="0"/>
              </a:p>
              <a:p>
                <a:pPr algn="ctr"/>
                <a:endParaRPr lang="en-GB" sz="5400" dirty="0"/>
              </a:p>
              <a:p>
                <a:pPr algn="ctr"/>
                <a:endParaRPr lang="en-GB" sz="5400" dirty="0"/>
              </a:p>
              <a:p>
                <a:pPr algn="ctr"/>
                <a:endParaRPr lang="en-GB" sz="5400" dirty="0"/>
              </a:p>
              <a:p>
                <a:pPr algn="ctr"/>
                <a:endParaRPr lang="en-GB" sz="5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EEC6DAE-F638-1993-6091-C89642E36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40" y="474345"/>
                <a:ext cx="11385719" cy="5909310"/>
              </a:xfrm>
              <a:prstGeom prst="rect">
                <a:avLst/>
              </a:prstGeom>
              <a:blipFill>
                <a:blip r:embed="rId2"/>
                <a:stretch>
                  <a:fillRect t="-692" r="-7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C752110-2925-927E-C74D-D36AEAEB4972}"/>
              </a:ext>
            </a:extLst>
          </p:cNvPr>
          <p:cNvGrpSpPr/>
          <p:nvPr/>
        </p:nvGrpSpPr>
        <p:grpSpPr>
          <a:xfrm>
            <a:off x="1055440" y="2351737"/>
            <a:ext cx="10225136" cy="3960440"/>
            <a:chOff x="1751419" y="2575452"/>
            <a:chExt cx="8796004" cy="3400846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724C0F6-0EEF-4D0B-AFEA-EDAB452ECE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3193" y="5503945"/>
              <a:ext cx="2304256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EC43F31-EA32-4484-9FE8-2DC199BF43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3193" y="3199689"/>
              <a:ext cx="0" cy="23042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AB2904D-D7C2-43AD-9DF9-A58C143448D8}"/>
                </a:ext>
              </a:extLst>
            </p:cNvPr>
            <p:cNvGrpSpPr/>
            <p:nvPr/>
          </p:nvGrpSpPr>
          <p:grpSpPr>
            <a:xfrm>
              <a:off x="2344720" y="5004341"/>
              <a:ext cx="216024" cy="216024"/>
              <a:chOff x="3347864" y="2780928"/>
              <a:chExt cx="216024" cy="216024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2532AB9-FB9A-41D6-906F-C68E477BCE72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89AB783-C365-4B8F-9F71-E71BACF25F0E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B55661D-7167-4F23-9E7C-C84A22330365}"/>
                </a:ext>
              </a:extLst>
            </p:cNvPr>
            <p:cNvGrpSpPr/>
            <p:nvPr/>
          </p:nvGrpSpPr>
          <p:grpSpPr>
            <a:xfrm>
              <a:off x="2756895" y="4774310"/>
              <a:ext cx="216024" cy="216024"/>
              <a:chOff x="3347864" y="2780928"/>
              <a:chExt cx="216024" cy="216024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394CC249-51C3-4A58-8E32-EB46440E7A98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E3CBAC5E-CF2B-49BA-90C6-075AC56EC2F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7" name="Freeform: Shape 17">
              <a:extLst>
                <a:ext uri="{FF2B5EF4-FFF2-40B4-BE49-F238E27FC236}">
                  <a16:creationId xmlns:a16="http://schemas.microsoft.com/office/drawing/2014/main" id="{D785667B-885B-4076-85F5-F496D400835A}"/>
                </a:ext>
              </a:extLst>
            </p:cNvPr>
            <p:cNvSpPr/>
            <p:nvPr/>
          </p:nvSpPr>
          <p:spPr>
            <a:xfrm>
              <a:off x="2381568" y="3232941"/>
              <a:ext cx="2296633" cy="1839432"/>
            </a:xfrm>
            <a:custGeom>
              <a:avLst/>
              <a:gdLst>
                <a:gd name="connsiteX0" fmla="*/ 0 w 3902148"/>
                <a:gd name="connsiteY0" fmla="*/ 2668772 h 2668772"/>
                <a:gd name="connsiteX1" fmla="*/ 1424762 w 3902148"/>
                <a:gd name="connsiteY1" fmla="*/ 2339162 h 2668772"/>
                <a:gd name="connsiteX2" fmla="*/ 2509283 w 3902148"/>
                <a:gd name="connsiteY2" fmla="*/ 1733106 h 2668772"/>
                <a:gd name="connsiteX3" fmla="*/ 3519376 w 3902148"/>
                <a:gd name="connsiteY3" fmla="*/ 648586 h 2668772"/>
                <a:gd name="connsiteX4" fmla="*/ 3902148 w 3902148"/>
                <a:gd name="connsiteY4" fmla="*/ 0 h 266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148" h="2668772">
                  <a:moveTo>
                    <a:pt x="0" y="2668772"/>
                  </a:moveTo>
                  <a:cubicBezTo>
                    <a:pt x="503274" y="2581939"/>
                    <a:pt x="1006548" y="2495106"/>
                    <a:pt x="1424762" y="2339162"/>
                  </a:cubicBezTo>
                  <a:cubicBezTo>
                    <a:pt x="1842976" y="2183218"/>
                    <a:pt x="2160181" y="2014869"/>
                    <a:pt x="2509283" y="1733106"/>
                  </a:cubicBezTo>
                  <a:cubicBezTo>
                    <a:pt x="2858385" y="1451343"/>
                    <a:pt x="3287232" y="937437"/>
                    <a:pt x="3519376" y="648586"/>
                  </a:cubicBezTo>
                  <a:cubicBezTo>
                    <a:pt x="3751520" y="359735"/>
                    <a:pt x="3826834" y="179867"/>
                    <a:pt x="3902148" y="0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5D2E3A4A-48A1-4FC3-A000-CCBD1232F47E}"/>
                </a:ext>
              </a:extLst>
            </p:cNvPr>
            <p:cNvGrpSpPr/>
            <p:nvPr/>
          </p:nvGrpSpPr>
          <p:grpSpPr>
            <a:xfrm>
              <a:off x="3245603" y="4765938"/>
              <a:ext cx="216024" cy="216024"/>
              <a:chOff x="3347864" y="2780928"/>
              <a:chExt cx="216024" cy="216024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2DF9FDBD-5B63-4A09-8FD3-A593BCCED3A6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81195C11-2A32-4A33-9ED7-C86E22EC4219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93D781AC-99C3-4BE2-A6D3-7224A4ACE63D}"/>
                </a:ext>
              </a:extLst>
            </p:cNvPr>
            <p:cNvGrpSpPr/>
            <p:nvPr/>
          </p:nvGrpSpPr>
          <p:grpSpPr>
            <a:xfrm>
              <a:off x="3509809" y="4395907"/>
              <a:ext cx="216024" cy="216024"/>
              <a:chOff x="3347864" y="2780928"/>
              <a:chExt cx="216024" cy="216024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E60CA90-4AE9-4C86-802B-DA4C36B15336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2D7F512-2654-47B7-87D5-1D39EF6B30B0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77BBC56-0053-420B-93E2-CAA4E11857AD}"/>
                </a:ext>
              </a:extLst>
            </p:cNvPr>
            <p:cNvGrpSpPr/>
            <p:nvPr/>
          </p:nvGrpSpPr>
          <p:grpSpPr>
            <a:xfrm>
              <a:off x="3832910" y="4140554"/>
              <a:ext cx="216024" cy="216024"/>
              <a:chOff x="3347864" y="2780928"/>
              <a:chExt cx="216024" cy="216024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C98819CB-9FE3-4222-AB03-F83FFCCE76CD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6D8A08DB-59AE-4849-9172-B145D3DF8BA6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AACBBF89-5247-4422-9BC7-96BAE154101D}"/>
                </a:ext>
              </a:extLst>
            </p:cNvPr>
            <p:cNvGrpSpPr/>
            <p:nvPr/>
          </p:nvGrpSpPr>
          <p:grpSpPr>
            <a:xfrm>
              <a:off x="4216103" y="3924530"/>
              <a:ext cx="216024" cy="216024"/>
              <a:chOff x="3347864" y="2780928"/>
              <a:chExt cx="216024" cy="216024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F36DFE5-E5F3-48BD-B875-1EFE1471306F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978E4EE2-66B2-4041-A3F2-D831C01819D3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4608DACA-C148-48D3-BB3F-1B944DB55D00}"/>
                </a:ext>
              </a:extLst>
            </p:cNvPr>
            <p:cNvGrpSpPr/>
            <p:nvPr/>
          </p:nvGrpSpPr>
          <p:grpSpPr>
            <a:xfrm>
              <a:off x="4297409" y="3529892"/>
              <a:ext cx="216024" cy="216024"/>
              <a:chOff x="3347864" y="2780928"/>
              <a:chExt cx="216024" cy="216024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61063F2-AB41-4CC8-BF69-3E8B80FF4C8B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9E6EB19D-BABB-40FB-A2DD-CD12245DC7A3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B6D5ABB4-B269-4BA4-9AB4-E503AFF4ACEF}"/>
                </a:ext>
              </a:extLst>
            </p:cNvPr>
            <p:cNvGrpSpPr/>
            <p:nvPr/>
          </p:nvGrpSpPr>
          <p:grpSpPr>
            <a:xfrm>
              <a:off x="4570188" y="3232941"/>
              <a:ext cx="216024" cy="216024"/>
              <a:chOff x="3347864" y="2780928"/>
              <a:chExt cx="216024" cy="216024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FB103F3D-6BC7-422A-99D0-E53A67A72901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26ACFF4C-503A-492D-9C93-1187CAC7E39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CC0EAF3C-94BB-4D11-9606-E0E56274CE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8088" y="5517232"/>
              <a:ext cx="2304256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77562BD8-7652-426D-A84C-DDBDD70424D3}"/>
                    </a:ext>
                  </a:extLst>
                </p:cNvPr>
                <p:cNvSpPr txBox="1"/>
                <p:nvPr/>
              </p:nvSpPr>
              <p:spPr>
                <a:xfrm rot="16200000">
                  <a:off x="6232901" y="3327676"/>
                  <a:ext cx="70367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func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77562BD8-7652-426D-A84C-DDBDD70424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6232901" y="3327676"/>
                  <a:ext cx="703672" cy="461665"/>
                </a:xfrm>
                <a:prstGeom prst="rect">
                  <a:avLst/>
                </a:prstGeom>
                <a:blipFill>
                  <a:blip r:embed="rId3"/>
                  <a:stretch>
                    <a:fillRect t="-1481" r="-1136" b="-59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E400F622-1B8E-4925-89BA-8E10541D6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8088" y="3212976"/>
              <a:ext cx="0" cy="23042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57F75FC-B81C-4445-91BB-1596974190A6}"/>
                </a:ext>
              </a:extLst>
            </p:cNvPr>
            <p:cNvGrpSpPr/>
            <p:nvPr/>
          </p:nvGrpSpPr>
          <p:grpSpPr>
            <a:xfrm>
              <a:off x="6898346" y="4981962"/>
              <a:ext cx="216024" cy="216024"/>
              <a:chOff x="3347864" y="2780928"/>
              <a:chExt cx="216024" cy="216024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CBB0E721-6A52-408B-84D2-15A5AF408DEA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F09DC95B-8911-40BF-ABF6-64879488533F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12C1CDC-7328-4F5D-8D13-67AC9496C180}"/>
                </a:ext>
              </a:extLst>
            </p:cNvPr>
            <p:cNvGrpSpPr/>
            <p:nvPr/>
          </p:nvGrpSpPr>
          <p:grpSpPr>
            <a:xfrm>
              <a:off x="7243337" y="4536252"/>
              <a:ext cx="216024" cy="216024"/>
              <a:chOff x="3347864" y="2780928"/>
              <a:chExt cx="216024" cy="216024"/>
            </a:xfrm>
          </p:grpSpPr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BAEC5ED-F0C4-4325-B686-D3B5FC8B743E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1CC277F-C92F-468F-ABDB-F1F0FBDD4BEE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3362CD8-D60D-4A3B-9AD6-51DDF7BF09B9}"/>
                </a:ext>
              </a:extLst>
            </p:cNvPr>
            <p:cNvGrpSpPr/>
            <p:nvPr/>
          </p:nvGrpSpPr>
          <p:grpSpPr>
            <a:xfrm>
              <a:off x="7743693" y="4370129"/>
              <a:ext cx="216024" cy="216024"/>
              <a:chOff x="3347864" y="2780928"/>
              <a:chExt cx="216024" cy="216024"/>
            </a:xfrm>
          </p:grpSpPr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2B11BF04-C1C0-4F5A-9BC7-63F5BFE9D568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9576F5BE-5A57-4D36-BB3E-5C45D36AEA9B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172666F-7EEC-4EA6-9E24-B17FC053BD99}"/>
                </a:ext>
              </a:extLst>
            </p:cNvPr>
            <p:cNvGrpSpPr/>
            <p:nvPr/>
          </p:nvGrpSpPr>
          <p:grpSpPr>
            <a:xfrm>
              <a:off x="8004159" y="3983583"/>
              <a:ext cx="216024" cy="216024"/>
              <a:chOff x="3347864" y="2780928"/>
              <a:chExt cx="216024" cy="216024"/>
            </a:xfrm>
          </p:grpSpPr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458D1B7A-90FC-44BC-A350-4A0A895991BF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0CDD1FEA-ADB8-4936-A2BF-6EC9C79936E0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982FE40-7A86-409B-949C-739910E89EC5}"/>
                </a:ext>
              </a:extLst>
            </p:cNvPr>
            <p:cNvGrpSpPr/>
            <p:nvPr/>
          </p:nvGrpSpPr>
          <p:grpSpPr>
            <a:xfrm>
              <a:off x="8472264" y="3811371"/>
              <a:ext cx="216024" cy="216024"/>
              <a:chOff x="3347864" y="2780928"/>
              <a:chExt cx="216024" cy="216024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6F137B5A-45B0-4FE6-ADFE-F31D37BB1160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F110034C-CDE1-4041-AC64-1131CF25BCD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9618AAE1-820C-4080-8B29-D22E6132C8FB}"/>
                </a:ext>
              </a:extLst>
            </p:cNvPr>
            <p:cNvGrpSpPr/>
            <p:nvPr/>
          </p:nvGrpSpPr>
          <p:grpSpPr>
            <a:xfrm>
              <a:off x="8562811" y="3491590"/>
              <a:ext cx="216024" cy="216024"/>
              <a:chOff x="3347864" y="2780928"/>
              <a:chExt cx="216024" cy="216024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475708D1-26CC-4BED-AAF4-8F55DE662E12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53C9C998-29CB-4802-AD24-2A52A51BE8B8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C4D917D-265C-4984-BB19-A9BF6F2C6EB5}"/>
                </a:ext>
              </a:extLst>
            </p:cNvPr>
            <p:cNvGrpSpPr/>
            <p:nvPr/>
          </p:nvGrpSpPr>
          <p:grpSpPr>
            <a:xfrm>
              <a:off x="8851354" y="3371729"/>
              <a:ext cx="216024" cy="216024"/>
              <a:chOff x="3347864" y="2780928"/>
              <a:chExt cx="216024" cy="216024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E009666F-AA59-4527-AB5F-564C972E938C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CBF2A81C-C6AD-46EF-90B0-B42E7D9C619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BB107DCA-40C6-43CC-B6DB-E31FD97D1B29}"/>
                </a:ext>
              </a:extLst>
            </p:cNvPr>
            <p:cNvGrpSpPr/>
            <p:nvPr/>
          </p:nvGrpSpPr>
          <p:grpSpPr>
            <a:xfrm>
              <a:off x="9095558" y="3160503"/>
              <a:ext cx="216024" cy="216024"/>
              <a:chOff x="3347864" y="2780928"/>
              <a:chExt cx="216024" cy="216024"/>
            </a:xfrm>
          </p:grpSpPr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CF958824-0248-4ED6-AC62-0BA6DC06DAAD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E9A3D0E6-4354-4501-87A2-5D08B9E00F09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700A1A30-4636-4A0D-9952-D8596D8118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4937" y="3212976"/>
              <a:ext cx="2396171" cy="1855156"/>
            </a:xfrm>
            <a:prstGeom prst="line">
              <a:avLst/>
            </a:prstGeom>
            <a:ln w="57150">
              <a:solidFill>
                <a:srgbClr val="00B050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4" name="Rectangle 123"/>
                <p:cNvSpPr/>
                <p:nvPr/>
              </p:nvSpPr>
              <p:spPr>
                <a:xfrm>
                  <a:off x="3181286" y="2575452"/>
                  <a:ext cx="1924501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24" name="Rectangle 1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1286" y="2575452"/>
                  <a:ext cx="1924501" cy="6463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5" name="Rectangle 124"/>
                <p:cNvSpPr/>
                <p:nvPr/>
              </p:nvSpPr>
              <p:spPr>
                <a:xfrm>
                  <a:off x="6282089" y="2589944"/>
                  <a:ext cx="426533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𝟐𝟐𝟏𝟓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𝟎𝟕𝟗𝟐</m:t>
                        </m:r>
                        <m:r>
                          <a:rPr lang="en-GB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GB" sz="28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>
            <p:sp>
              <p:nvSpPr>
                <p:cNvPr id="125" name="Rectangle 1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2089" y="2589944"/>
                  <a:ext cx="4265334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6" name="Straight Arrow Connector 125"/>
            <p:cNvCxnSpPr/>
            <p:nvPr/>
          </p:nvCxnSpPr>
          <p:spPr>
            <a:xfrm>
              <a:off x="5250443" y="4312662"/>
              <a:ext cx="863524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4962411" y="4367395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Coding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/>
                <p:nvPr/>
              </p:nvSpPr>
              <p:spPr>
                <a:xfrm>
                  <a:off x="1751419" y="2774679"/>
                  <a:ext cx="70781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𝒈</m:t>
                        </m:r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1419" y="2774679"/>
                  <a:ext cx="707817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/>
                <p:nvPr/>
              </p:nvSpPr>
              <p:spPr>
                <a:xfrm>
                  <a:off x="4394688" y="5309814"/>
                  <a:ext cx="70781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4688" y="5309814"/>
                  <a:ext cx="707817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/>
                <p:nvPr/>
              </p:nvSpPr>
              <p:spPr>
                <a:xfrm>
                  <a:off x="8984794" y="5329967"/>
                  <a:ext cx="70781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4794" y="5329967"/>
                  <a:ext cx="707817" cy="64633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6700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tangle 46"/>
              <p:cNvSpPr/>
              <p:nvPr/>
            </p:nvSpPr>
            <p:spPr>
              <a:xfrm>
                <a:off x="2725723" y="3660063"/>
                <a:ext cx="655272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𝟐𝟐𝟏𝟓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𝟎𝟕𝟗𝟐</m:t>
                      </m:r>
                      <m:r>
                        <a:rPr lang="en-GB" sz="4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4400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723" y="3660063"/>
                <a:ext cx="6552727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595259" y="319216"/>
                <a:ext cx="274312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259" y="319216"/>
                <a:ext cx="2743123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Rectangle 51"/>
              <p:cNvSpPr/>
              <p:nvPr/>
            </p:nvSpPr>
            <p:spPr>
              <a:xfrm>
                <a:off x="2556217" y="1929407"/>
                <a:ext cx="693555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217" y="1929407"/>
                <a:ext cx="693555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Rectangle 60"/>
              <p:cNvSpPr/>
              <p:nvPr/>
            </p:nvSpPr>
            <p:spPr>
              <a:xfrm>
                <a:off x="1415480" y="6022338"/>
                <a:ext cx="85742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GB" sz="3600" dirty="0"/>
                            <m:t>gradient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is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i="1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func>
                          <m:r>
                            <m:rPr>
                              <m:nor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hence</m:t>
                          </m:r>
                          <m:r>
                            <m:rPr>
                              <m:nor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func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𝟎𝟕𝟗𝟐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6022338"/>
                <a:ext cx="857420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61"/>
              <p:cNvSpPr/>
              <p:nvPr/>
            </p:nvSpPr>
            <p:spPr>
              <a:xfrm>
                <a:off x="1152473" y="5334765"/>
                <a:ext cx="90730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−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intercept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is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 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i="1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func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hence</m:t>
                          </m:r>
                          <m:r>
                            <a:rPr lang="en-GB" sz="360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func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𝟐𝟐𝟏𝟓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473" y="5334765"/>
                <a:ext cx="907300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5922044" y="1340768"/>
            <a:ext cx="0" cy="6480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96573" y="143729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Rewrite as: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922044" y="2981883"/>
            <a:ext cx="0" cy="6480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96573" y="307841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Compare with: 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994052" y="4520948"/>
            <a:ext cx="0" cy="6480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168581" y="461747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Therefore: </a:t>
            </a:r>
          </a:p>
        </p:txBody>
      </p:sp>
    </p:spTree>
    <p:extLst>
      <p:ext uri="{BB962C8B-B14F-4D97-AF65-F5344CB8AC3E}">
        <p14:creationId xmlns:p14="http://schemas.microsoft.com/office/powerpoint/2010/main" val="143724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2" grpId="0"/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6067186" y="588536"/>
                <a:ext cx="408399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𝒍𝒐𝒈</m:t>
                          </m:r>
                        </m:fName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func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𝟎𝟕𝟗𝟐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186" y="588536"/>
                <a:ext cx="408399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386666" y="547928"/>
                <a:ext cx="399498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𝒍𝒐𝒈</m:t>
                          </m:r>
                        </m:fName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func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𝟐𝟐𝟏𝟓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666" y="547928"/>
                <a:ext cx="399498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Rectangle 48"/>
              <p:cNvSpPr/>
              <p:nvPr/>
            </p:nvSpPr>
            <p:spPr>
              <a:xfrm>
                <a:off x="4372020" y="4528671"/>
                <a:ext cx="245759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020" y="4528671"/>
                <a:ext cx="245759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Rectangle 49"/>
              <p:cNvSpPr/>
              <p:nvPr/>
            </p:nvSpPr>
            <p:spPr>
              <a:xfrm>
                <a:off x="4151784" y="5582484"/>
                <a:ext cx="471039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r>
                  <a:rPr lang="en-GB" sz="4800" b="1" dirty="0"/>
                  <a:t> </a:t>
                </a:r>
              </a:p>
            </p:txBody>
          </p:sp>
        </mc:Choice>
        <mc:Fallback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582484"/>
                <a:ext cx="471039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1436953" y="1231748"/>
                <a:ext cx="403896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3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600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3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0.2215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953" y="1231748"/>
                <a:ext cx="403896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Rectangle 54"/>
              <p:cNvSpPr/>
              <p:nvPr/>
            </p:nvSpPr>
            <p:spPr>
              <a:xfrm>
                <a:off x="6054158" y="1223118"/>
                <a:ext cx="38294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3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600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3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3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=0.0792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158" y="1223118"/>
                <a:ext cx="382945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Rectangle 56"/>
              <p:cNvSpPr/>
              <p:nvPr/>
            </p:nvSpPr>
            <p:spPr>
              <a:xfrm>
                <a:off x="809551" y="2180293"/>
                <a:ext cx="4571032" cy="1206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3600" dirty="0">
                    <a:solidFill>
                      <a:prstClr val="black"/>
                    </a:solidFill>
                  </a:rPr>
                  <a:t>Write as a exponential</a:t>
                </a:r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−0.2215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36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51" y="2180293"/>
                <a:ext cx="4571032" cy="1206677"/>
              </a:xfrm>
              <a:prstGeom prst="rect">
                <a:avLst/>
              </a:prstGeom>
              <a:blipFill>
                <a:blip r:embed="rId8"/>
                <a:stretch>
                  <a:fillRect l="-1333" t="-7576" r="-10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Rectangle 57"/>
              <p:cNvSpPr/>
              <p:nvPr/>
            </p:nvSpPr>
            <p:spPr>
              <a:xfrm>
                <a:off x="6023992" y="2198668"/>
                <a:ext cx="479437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3600" dirty="0">
                    <a:solidFill>
                      <a:prstClr val="black"/>
                    </a:solidFill>
                  </a:rPr>
                  <a:t>Write as a exponential</a:t>
                </a:r>
              </a:p>
              <a:p>
                <a:pPr lvl="0"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0.0792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2198668"/>
                <a:ext cx="4794370" cy="1200329"/>
              </a:xfrm>
              <a:prstGeom prst="rect">
                <a:avLst/>
              </a:prstGeom>
              <a:blipFill>
                <a:blip r:embed="rId9"/>
                <a:stretch>
                  <a:fillRect t="-8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ectangle 58"/>
              <p:cNvSpPr/>
              <p:nvPr/>
            </p:nvSpPr>
            <p:spPr>
              <a:xfrm>
                <a:off x="1991544" y="3471031"/>
                <a:ext cx="258318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𝟔𝟎𝟎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471031"/>
                <a:ext cx="2583183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Rectangle 59"/>
              <p:cNvSpPr/>
              <p:nvPr/>
            </p:nvSpPr>
            <p:spPr>
              <a:xfrm>
                <a:off x="7392144" y="3484213"/>
                <a:ext cx="22322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484213"/>
                <a:ext cx="223224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>
            <a:cxnSpLocks/>
          </p:cNvCxnSpPr>
          <p:nvPr/>
        </p:nvCxnSpPr>
        <p:spPr>
          <a:xfrm>
            <a:off x="5756122" y="444519"/>
            <a:ext cx="0" cy="36728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43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4" grpId="0"/>
      <p:bldP spid="55" grpId="0"/>
      <p:bldP spid="57" grpId="0"/>
      <p:bldP spid="58" grpId="0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13638E-F740-4D01-BC7A-A7DD61DB155C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11593288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Robert wants to model a rabbit population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with respect to time in years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He proposes that the population can be modelled using an exponential model: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n-GB" sz="2800" b="1" dirty="0"/>
              </a:p>
              <a:p>
                <a:pPr algn="ctr"/>
                <a:r>
                  <a:rPr lang="en-GB" sz="2800" dirty="0"/>
                  <a:t>The data is coded using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func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The regression line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 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is found to be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=2+0.3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Determine the values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13638E-F740-4D01-BC7A-A7DD61DB1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93288" cy="2677656"/>
              </a:xfrm>
              <a:prstGeom prst="rect">
                <a:avLst/>
              </a:prstGeom>
              <a:blipFill>
                <a:blip r:embed="rId2"/>
                <a:stretch>
                  <a:fillRect b="-213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7110C0-C8BE-46BD-92A7-093760B35385}"/>
                  </a:ext>
                </a:extLst>
              </p:cNvPr>
              <p:cNvSpPr txBox="1"/>
              <p:nvPr/>
            </p:nvSpPr>
            <p:spPr>
              <a:xfrm>
                <a:off x="2495600" y="3303536"/>
                <a:ext cx="7056784" cy="1323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7110C0-C8BE-46BD-92A7-093760B35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303536"/>
                <a:ext cx="7056784" cy="13235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47CB3ED-CF26-2B29-4FD2-983066178664}"/>
                  </a:ext>
                </a:extLst>
              </p:cNvPr>
              <p:cNvSpPr txBox="1"/>
              <p:nvPr/>
            </p:nvSpPr>
            <p:spPr>
              <a:xfrm>
                <a:off x="4871864" y="4941168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=0.3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             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=2.00 (3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47CB3ED-CF26-2B29-4FD2-983066178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941168"/>
                <a:ext cx="609600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25715-AD7D-78BC-1519-2E4C2989844B}"/>
                  </a:ext>
                </a:extLst>
              </p:cNvPr>
              <p:cNvSpPr txBox="1"/>
              <p:nvPr/>
            </p:nvSpPr>
            <p:spPr>
              <a:xfrm>
                <a:off x="1991544" y="5013176"/>
                <a:ext cx="313234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 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 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025715-AD7D-78BC-1519-2E4C29898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5013176"/>
                <a:ext cx="3132348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792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9356" y="5449601"/>
            <a:ext cx="11733288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200" dirty="0">
                <a:solidFill>
                  <a:schemeClr val="tx1"/>
                </a:solidFill>
              </a:rPr>
              <a:t>Is this a good regression line for the data?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DBB801-F34B-585D-AA53-A3D6B3F7E841}"/>
              </a:ext>
            </a:extLst>
          </p:cNvPr>
          <p:cNvGrpSpPr/>
          <p:nvPr/>
        </p:nvGrpSpPr>
        <p:grpSpPr>
          <a:xfrm>
            <a:off x="551384" y="680120"/>
            <a:ext cx="10063315" cy="4690314"/>
            <a:chOff x="1839378" y="1402787"/>
            <a:chExt cx="8289070" cy="3135951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4007768" y="1412776"/>
              <a:ext cx="0" cy="280831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4007768" y="4221089"/>
              <a:ext cx="468052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8688288" y="4077073"/>
                  <a:ext cx="144016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Time</a:t>
                  </a:r>
                  <a14:m>
                    <m:oMath xmlns:m="http://schemas.openxmlformats.org/officeDocument/2006/math">
                      <m:r>
                        <a:rPr lang="en-GB" sz="2400">
                          <a:latin typeface="Cambria Math"/>
                        </a:rPr>
                        <m:t> </m:t>
                      </m:r>
                      <m:r>
                        <a:rPr lang="en-GB" sz="2400" i="1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)</m:t>
                      </m:r>
                    </m:oMath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8288" y="4077073"/>
                  <a:ext cx="1440160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5226" t="-708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839378" y="2462990"/>
                  <a:ext cx="205436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dirty="0"/>
                    <a:t>Rabbit </a:t>
                  </a:r>
                </a:p>
                <a:p>
                  <a:pPr algn="ctr"/>
                  <a:r>
                    <a:rPr lang="en-GB" sz="2400" dirty="0"/>
                    <a:t>Population </a:t>
                  </a:r>
                  <a14:m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)</m:t>
                      </m:r>
                    </m:oMath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9378" y="2462990"/>
                  <a:ext cx="2054361" cy="830997"/>
                </a:xfrm>
                <a:prstGeom prst="rect">
                  <a:avLst/>
                </a:prstGeom>
                <a:blipFill>
                  <a:blip r:embed="rId3"/>
                  <a:stretch>
                    <a:fillRect t="-392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/>
            <p:cNvCxnSpPr/>
            <p:nvPr/>
          </p:nvCxnSpPr>
          <p:spPr>
            <a:xfrm flipV="1">
              <a:off x="4043772" y="1772816"/>
              <a:ext cx="4284476" cy="2304256"/>
            </a:xfrm>
            <a:prstGeom prst="line">
              <a:avLst/>
            </a:prstGeom>
            <a:ln w="57150">
              <a:solidFill>
                <a:srgbClr val="00B050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4052156" y="3952134"/>
              <a:ext cx="216024" cy="216024"/>
              <a:chOff x="3347864" y="2780928"/>
              <a:chExt cx="216024" cy="216024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/>
            <p:cNvGrpSpPr/>
            <p:nvPr/>
          </p:nvGrpSpPr>
          <p:grpSpPr>
            <a:xfrm>
              <a:off x="4833026" y="3790782"/>
              <a:ext cx="216024" cy="216024"/>
              <a:chOff x="3347864" y="2780928"/>
              <a:chExt cx="216024" cy="216024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5733977" y="3599255"/>
              <a:ext cx="216024" cy="216024"/>
              <a:chOff x="3347864" y="2780928"/>
              <a:chExt cx="216024" cy="216024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/>
            <p:cNvGrpSpPr/>
            <p:nvPr/>
          </p:nvGrpSpPr>
          <p:grpSpPr>
            <a:xfrm>
              <a:off x="6500428" y="2920008"/>
              <a:ext cx="216024" cy="216024"/>
              <a:chOff x="3347864" y="2780928"/>
              <a:chExt cx="216024" cy="216024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61"/>
            <p:cNvGrpSpPr/>
            <p:nvPr/>
          </p:nvGrpSpPr>
          <p:grpSpPr>
            <a:xfrm>
              <a:off x="7187517" y="2268968"/>
              <a:ext cx="216024" cy="216024"/>
              <a:chOff x="3347864" y="2780928"/>
              <a:chExt cx="216024" cy="216024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>
              <a:off x="7882366" y="1402787"/>
              <a:ext cx="216024" cy="216024"/>
              <a:chOff x="3347864" y="2780928"/>
              <a:chExt cx="216024" cy="216024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64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/>
          <p:cNvSpPr txBox="1"/>
          <p:nvPr/>
        </p:nvSpPr>
        <p:spPr>
          <a:xfrm>
            <a:off x="3085355" y="336148"/>
            <a:ext cx="6012157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Exponential Regression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647728" y="1988839"/>
            <a:ext cx="0" cy="2808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647728" y="4797152"/>
            <a:ext cx="468052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343200" y="4535541"/>
                <a:ext cx="1656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Time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/>
                      </a:rPr>
                      <m:t> </m:t>
                    </m:r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200" y="4535541"/>
                <a:ext cx="1656184" cy="523220"/>
              </a:xfrm>
              <a:prstGeom prst="rect">
                <a:avLst/>
              </a:prstGeom>
              <a:blipFill>
                <a:blip r:embed="rId2"/>
                <a:stretch>
                  <a:fillRect l="-774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453795" y="2782316"/>
                <a:ext cx="205436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Rabbit </a:t>
                </a:r>
              </a:p>
              <a:p>
                <a:pPr algn="ctr"/>
                <a:r>
                  <a:rPr lang="en-GB" sz="2800" dirty="0"/>
                  <a:t>Population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795" y="2782316"/>
                <a:ext cx="2054361" cy="1384995"/>
              </a:xfrm>
              <a:prstGeom prst="rect">
                <a:avLst/>
              </a:prstGeom>
              <a:blipFill>
                <a:blip r:embed="rId3"/>
                <a:stretch>
                  <a:fillRect t="-3947" r="-29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3539716" y="4375797"/>
            <a:ext cx="216024" cy="216024"/>
            <a:chOff x="3347864" y="2780928"/>
            <a:chExt cx="216024" cy="216024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4320586" y="4214445"/>
            <a:ext cx="216024" cy="216024"/>
            <a:chOff x="3347864" y="2780928"/>
            <a:chExt cx="216024" cy="216024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5221537" y="4022918"/>
            <a:ext cx="216024" cy="216024"/>
            <a:chOff x="3347864" y="2780928"/>
            <a:chExt cx="216024" cy="216024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5987988" y="3343671"/>
            <a:ext cx="216024" cy="216024"/>
            <a:chOff x="3347864" y="2780928"/>
            <a:chExt cx="216024" cy="216024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6675077" y="2692631"/>
            <a:ext cx="216024" cy="216024"/>
            <a:chOff x="3347864" y="2780928"/>
            <a:chExt cx="216024" cy="216024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7369926" y="1826450"/>
            <a:ext cx="216024" cy="216024"/>
            <a:chOff x="3347864" y="2780928"/>
            <a:chExt cx="216024" cy="216024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Freeform: Shape 2"/>
          <p:cNvSpPr/>
          <p:nvPr/>
        </p:nvSpPr>
        <p:spPr>
          <a:xfrm>
            <a:off x="3649045" y="1813766"/>
            <a:ext cx="3902148" cy="2668772"/>
          </a:xfrm>
          <a:custGeom>
            <a:avLst/>
            <a:gdLst>
              <a:gd name="connsiteX0" fmla="*/ 0 w 3902148"/>
              <a:gd name="connsiteY0" fmla="*/ 2668772 h 2668772"/>
              <a:gd name="connsiteX1" fmla="*/ 1424762 w 3902148"/>
              <a:gd name="connsiteY1" fmla="*/ 2339162 h 2668772"/>
              <a:gd name="connsiteX2" fmla="*/ 2509283 w 3902148"/>
              <a:gd name="connsiteY2" fmla="*/ 1733106 h 2668772"/>
              <a:gd name="connsiteX3" fmla="*/ 3519376 w 3902148"/>
              <a:gd name="connsiteY3" fmla="*/ 648586 h 2668772"/>
              <a:gd name="connsiteX4" fmla="*/ 3902148 w 3902148"/>
              <a:gd name="connsiteY4" fmla="*/ 0 h 26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148" h="2668772">
                <a:moveTo>
                  <a:pt x="0" y="2668772"/>
                </a:moveTo>
                <a:cubicBezTo>
                  <a:pt x="503274" y="2581939"/>
                  <a:pt x="1006548" y="2495106"/>
                  <a:pt x="1424762" y="2339162"/>
                </a:cubicBezTo>
                <a:cubicBezTo>
                  <a:pt x="1842976" y="2183218"/>
                  <a:pt x="2160181" y="2014869"/>
                  <a:pt x="2509283" y="1733106"/>
                </a:cubicBezTo>
                <a:cubicBezTo>
                  <a:pt x="2858385" y="1451343"/>
                  <a:pt x="3287232" y="937437"/>
                  <a:pt x="3519376" y="648586"/>
                </a:cubicBezTo>
                <a:cubicBezTo>
                  <a:pt x="3751520" y="359735"/>
                  <a:pt x="3826834" y="179867"/>
                  <a:pt x="3902148" y="0"/>
                </a:cubicBezTo>
              </a:path>
            </a:pathLst>
          </a:custGeom>
          <a:noFill/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-24680" y="5546874"/>
            <a:ext cx="11895453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 exponential line is a much better fit.</a:t>
            </a:r>
          </a:p>
        </p:txBody>
      </p:sp>
    </p:spTree>
    <p:extLst>
      <p:ext uri="{BB962C8B-B14F-4D97-AF65-F5344CB8AC3E}">
        <p14:creationId xmlns:p14="http://schemas.microsoft.com/office/powerpoint/2010/main" val="97119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V="1">
            <a:off x="3776792" y="554302"/>
            <a:ext cx="0" cy="2808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776792" y="3362615"/>
            <a:ext cx="468052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472264" y="3101004"/>
                <a:ext cx="1656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Time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/>
                      </a:rPr>
                      <m:t> </m:t>
                    </m:r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𝑥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3101004"/>
                <a:ext cx="1656184" cy="523220"/>
              </a:xfrm>
              <a:prstGeom prst="rect">
                <a:avLst/>
              </a:prstGeom>
              <a:blipFill>
                <a:blip r:embed="rId2"/>
                <a:stretch>
                  <a:fillRect l="-7749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582859" y="1347779"/>
                <a:ext cx="205436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Rabbit </a:t>
                </a:r>
              </a:p>
              <a:p>
                <a:pPr algn="ctr"/>
                <a:r>
                  <a:rPr lang="en-GB" sz="2800" dirty="0"/>
                  <a:t>Population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(</m:t>
                    </m:r>
                    <m:r>
                      <a:rPr lang="en-GB" sz="2800" i="1">
                        <a:latin typeface="Cambria Math"/>
                      </a:rPr>
                      <m:t>𝑦</m:t>
                    </m:r>
                    <m:r>
                      <a:rPr lang="en-GB" sz="2800" i="1">
                        <a:latin typeface="Cambria Math"/>
                      </a:rPr>
                      <m:t>)</m:t>
                    </m:r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859" y="1347779"/>
                <a:ext cx="2054361" cy="1384995"/>
              </a:xfrm>
              <a:prstGeom prst="rect">
                <a:avLst/>
              </a:prstGeom>
              <a:blipFill>
                <a:blip r:embed="rId3"/>
                <a:stretch>
                  <a:fillRect t="-3965" r="-26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3668780" y="2941260"/>
            <a:ext cx="216024" cy="216024"/>
            <a:chOff x="3347864" y="2780928"/>
            <a:chExt cx="216024" cy="216024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4449650" y="2779908"/>
            <a:ext cx="216024" cy="216024"/>
            <a:chOff x="3347864" y="2780928"/>
            <a:chExt cx="216024" cy="216024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5350601" y="2588381"/>
            <a:ext cx="216024" cy="216024"/>
            <a:chOff x="3347864" y="2780928"/>
            <a:chExt cx="216024" cy="216024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6117052" y="1909134"/>
            <a:ext cx="216024" cy="216024"/>
            <a:chOff x="3347864" y="2780928"/>
            <a:chExt cx="216024" cy="216024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6804141" y="1258094"/>
            <a:ext cx="216024" cy="216024"/>
            <a:chOff x="3347864" y="2780928"/>
            <a:chExt cx="216024" cy="216024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7498990" y="391913"/>
            <a:ext cx="216024" cy="216024"/>
            <a:chOff x="3347864" y="2780928"/>
            <a:chExt cx="216024" cy="216024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Freeform: Shape 2"/>
          <p:cNvSpPr/>
          <p:nvPr/>
        </p:nvSpPr>
        <p:spPr>
          <a:xfrm>
            <a:off x="3778109" y="379229"/>
            <a:ext cx="3902148" cy="2668772"/>
          </a:xfrm>
          <a:custGeom>
            <a:avLst/>
            <a:gdLst>
              <a:gd name="connsiteX0" fmla="*/ 0 w 3902148"/>
              <a:gd name="connsiteY0" fmla="*/ 2668772 h 2668772"/>
              <a:gd name="connsiteX1" fmla="*/ 1424762 w 3902148"/>
              <a:gd name="connsiteY1" fmla="*/ 2339162 h 2668772"/>
              <a:gd name="connsiteX2" fmla="*/ 2509283 w 3902148"/>
              <a:gd name="connsiteY2" fmla="*/ 1733106 h 2668772"/>
              <a:gd name="connsiteX3" fmla="*/ 3519376 w 3902148"/>
              <a:gd name="connsiteY3" fmla="*/ 648586 h 2668772"/>
              <a:gd name="connsiteX4" fmla="*/ 3902148 w 3902148"/>
              <a:gd name="connsiteY4" fmla="*/ 0 h 26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148" h="2668772">
                <a:moveTo>
                  <a:pt x="0" y="2668772"/>
                </a:moveTo>
                <a:cubicBezTo>
                  <a:pt x="503274" y="2581939"/>
                  <a:pt x="1006548" y="2495106"/>
                  <a:pt x="1424762" y="2339162"/>
                </a:cubicBezTo>
                <a:cubicBezTo>
                  <a:pt x="1842976" y="2183218"/>
                  <a:pt x="2160181" y="2014869"/>
                  <a:pt x="2509283" y="1733106"/>
                </a:cubicBezTo>
                <a:cubicBezTo>
                  <a:pt x="2858385" y="1451343"/>
                  <a:pt x="3287232" y="937437"/>
                  <a:pt x="3519376" y="648586"/>
                </a:cubicBezTo>
                <a:cubicBezTo>
                  <a:pt x="3751520" y="359735"/>
                  <a:pt x="3826834" y="179867"/>
                  <a:pt x="3902148" y="0"/>
                </a:cubicBezTo>
              </a:path>
            </a:pathLst>
          </a:custGeom>
          <a:noFill/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335360" y="3817827"/>
            <a:ext cx="11449272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There are two possible models you could use,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279576" y="5911962"/>
                <a:ext cx="729379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4400" dirty="0"/>
                  <a:t>where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/>
                  <a:t>,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400" dirty="0"/>
                  <a:t> are constants</a:t>
                </a:r>
                <a:endParaRPr lang="en-GB" sz="4400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5911962"/>
                <a:ext cx="7293792" cy="769441"/>
              </a:xfrm>
              <a:prstGeom prst="rect">
                <a:avLst/>
              </a:prstGeom>
              <a:blipFill>
                <a:blip r:embed="rId4"/>
                <a:stretch>
                  <a:fillRect l="-3010" t="-18254" r="-284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135560" y="4717701"/>
                <a:ext cx="3528392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717701"/>
                <a:ext cx="3528392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80D4F1E-7E4F-12D8-7DA0-0A1D86FA19B1}"/>
                  </a:ext>
                </a:extLst>
              </p:cNvPr>
              <p:cNvSpPr/>
              <p:nvPr/>
            </p:nvSpPr>
            <p:spPr>
              <a:xfrm>
                <a:off x="6823473" y="4718637"/>
                <a:ext cx="3665015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80D4F1E-7E4F-12D8-7DA0-0A1D86FA19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473" y="4718637"/>
                <a:ext cx="3665015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2080F8D-F7C8-0393-AA4F-9189152F4949}"/>
              </a:ext>
            </a:extLst>
          </p:cNvPr>
          <p:cNvSpPr txBox="1"/>
          <p:nvPr/>
        </p:nvSpPr>
        <p:spPr>
          <a:xfrm>
            <a:off x="5879976" y="4869160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72071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73D6DFE-3C55-8EE4-D18F-1D4F9CE3A365}"/>
              </a:ext>
            </a:extLst>
          </p:cNvPr>
          <p:cNvGrpSpPr/>
          <p:nvPr/>
        </p:nvGrpSpPr>
        <p:grpSpPr>
          <a:xfrm>
            <a:off x="1410546" y="1340769"/>
            <a:ext cx="9889406" cy="3515490"/>
            <a:chOff x="1824119" y="1292898"/>
            <a:chExt cx="8084301" cy="2882551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E724C0F6-0EEF-4D0B-AFEA-EDAB452ECE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49189" y="3717032"/>
              <a:ext cx="2304256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/>
                <p:nvPr/>
              </p:nvSpPr>
              <p:spPr>
                <a:xfrm rot="16200000">
                  <a:off x="813281" y="2303736"/>
                  <a:ext cx="2399074" cy="3773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Rabbit population </a:t>
                  </a:r>
                  <a14:m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)</m:t>
                      </m:r>
                    </m:oMath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70AF667-3FF1-4125-8956-047A60794A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813281" y="2303736"/>
                  <a:ext cx="2399074" cy="377398"/>
                </a:xfrm>
                <a:prstGeom prst="rect">
                  <a:avLst/>
                </a:prstGeom>
                <a:blipFill>
                  <a:blip r:embed="rId2"/>
                  <a:stretch>
                    <a:fillRect l="-10526" t="-1042" r="-28947" b="-312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EC43F31-EA32-4484-9FE8-2DC199BF43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49189" y="1412776"/>
              <a:ext cx="0" cy="23042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057DC36-82AC-4D9E-AEB5-535759BB8983}"/>
                    </a:ext>
                  </a:extLst>
                </p:cNvPr>
                <p:cNvSpPr txBox="1"/>
                <p:nvPr/>
              </p:nvSpPr>
              <p:spPr>
                <a:xfrm>
                  <a:off x="3933365" y="3783617"/>
                  <a:ext cx="1031652" cy="3785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Time (</a:t>
                  </a:r>
                  <a14:m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GB" sz="2400" dirty="0"/>
                    <a:t>)</a:t>
                  </a: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057DC36-82AC-4D9E-AEB5-535759BB89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3365" y="3783617"/>
                  <a:ext cx="1031652" cy="378546"/>
                </a:xfrm>
                <a:prstGeom prst="rect">
                  <a:avLst/>
                </a:prstGeom>
                <a:blipFill>
                  <a:blip r:embed="rId3"/>
                  <a:stretch>
                    <a:fillRect l="-7729" t="-10526" r="-3865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2904D-D7C2-43AD-9DF9-A58C143448D8}"/>
                </a:ext>
              </a:extLst>
            </p:cNvPr>
            <p:cNvGrpSpPr/>
            <p:nvPr/>
          </p:nvGrpSpPr>
          <p:grpSpPr>
            <a:xfrm>
              <a:off x="2340716" y="3217428"/>
              <a:ext cx="216024" cy="216024"/>
              <a:chOff x="3347864" y="2780928"/>
              <a:chExt cx="216024" cy="21602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A2532AB9-FB9A-41D6-906F-C68E477BCE72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89AB783-C365-4B8F-9F71-E71BACF25F0E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B55661D-7167-4F23-9E7C-C84A22330365}"/>
                </a:ext>
              </a:extLst>
            </p:cNvPr>
            <p:cNvGrpSpPr/>
            <p:nvPr/>
          </p:nvGrpSpPr>
          <p:grpSpPr>
            <a:xfrm>
              <a:off x="2752891" y="2987397"/>
              <a:ext cx="216024" cy="216024"/>
              <a:chOff x="3347864" y="2780928"/>
              <a:chExt cx="216024" cy="21602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94CC249-51C3-4A58-8E32-EB46440E7A98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3CBAC5E-CF2B-49BA-90C6-075AC56EC2F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D2E3A4A-48A1-4FC3-A000-CCBD1232F47E}"/>
                </a:ext>
              </a:extLst>
            </p:cNvPr>
            <p:cNvGrpSpPr/>
            <p:nvPr/>
          </p:nvGrpSpPr>
          <p:grpSpPr>
            <a:xfrm>
              <a:off x="3241599" y="2979025"/>
              <a:ext cx="216024" cy="216024"/>
              <a:chOff x="3347864" y="2780928"/>
              <a:chExt cx="216024" cy="21602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2DF9FDBD-5B63-4A09-8FD3-A593BCCED3A6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1195C11-2A32-4A33-9ED7-C86E22EC4219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3D781AC-99C3-4BE2-A6D3-7224A4ACE63D}"/>
                </a:ext>
              </a:extLst>
            </p:cNvPr>
            <p:cNvGrpSpPr/>
            <p:nvPr/>
          </p:nvGrpSpPr>
          <p:grpSpPr>
            <a:xfrm>
              <a:off x="3505805" y="2608994"/>
              <a:ext cx="216024" cy="216024"/>
              <a:chOff x="3347864" y="2780928"/>
              <a:chExt cx="216024" cy="216024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E60CA90-4AE9-4C86-802B-DA4C36B15336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2D7F512-2654-47B7-87D5-1D39EF6B30B0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77BBC56-0053-420B-93E2-CAA4E11857AD}"/>
                </a:ext>
              </a:extLst>
            </p:cNvPr>
            <p:cNvGrpSpPr/>
            <p:nvPr/>
          </p:nvGrpSpPr>
          <p:grpSpPr>
            <a:xfrm>
              <a:off x="3828906" y="2353641"/>
              <a:ext cx="216024" cy="216024"/>
              <a:chOff x="3347864" y="2780928"/>
              <a:chExt cx="216024" cy="216024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98819CB-9FE3-4222-AB03-F83FFCCE76CD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D8A08DB-59AE-4849-9172-B145D3DF8BA6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ACBBF89-5247-4422-9BC7-96BAE154101D}"/>
                </a:ext>
              </a:extLst>
            </p:cNvPr>
            <p:cNvGrpSpPr/>
            <p:nvPr/>
          </p:nvGrpSpPr>
          <p:grpSpPr>
            <a:xfrm>
              <a:off x="4212099" y="2137617"/>
              <a:ext cx="216024" cy="216024"/>
              <a:chOff x="3347864" y="2780928"/>
              <a:chExt cx="216024" cy="21602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F36DFE5-E5F3-48BD-B875-1EFE1471306F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8E4EE2-66B2-4041-A3F2-D831C01819D3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608DACA-C148-48D3-BB3F-1B944DB55D00}"/>
                </a:ext>
              </a:extLst>
            </p:cNvPr>
            <p:cNvGrpSpPr/>
            <p:nvPr/>
          </p:nvGrpSpPr>
          <p:grpSpPr>
            <a:xfrm>
              <a:off x="4293405" y="1742979"/>
              <a:ext cx="216024" cy="216024"/>
              <a:chOff x="3347864" y="2780928"/>
              <a:chExt cx="216024" cy="21602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61063F2-AB41-4CC8-BF69-3E8B80FF4C8B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E6EB19D-BABB-40FB-A2DD-CD12245DC7A3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6D5ABB4-B269-4BA4-9AB4-E503AFF4ACEF}"/>
                </a:ext>
              </a:extLst>
            </p:cNvPr>
            <p:cNvGrpSpPr/>
            <p:nvPr/>
          </p:nvGrpSpPr>
          <p:grpSpPr>
            <a:xfrm>
              <a:off x="4428123" y="1361827"/>
              <a:ext cx="216024" cy="216024"/>
              <a:chOff x="3347864" y="2780928"/>
              <a:chExt cx="216024" cy="216024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FB103F3D-6BC7-422A-99D0-E53A67A72901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6ACFF4C-503A-492D-9C93-1187CAC7E39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C0EAF3C-94BB-4D11-9606-E0E56274CE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4084" y="3730319"/>
              <a:ext cx="2304256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77562BD8-7652-426D-A84C-DDBDD70424D3}"/>
                    </a:ext>
                  </a:extLst>
                </p:cNvPr>
                <p:cNvSpPr txBox="1"/>
                <p:nvPr/>
              </p:nvSpPr>
              <p:spPr>
                <a:xfrm rot="16200000">
                  <a:off x="6171803" y="1620012"/>
                  <a:ext cx="975850" cy="3773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func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77562BD8-7652-426D-A84C-DDBDD70424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6171803" y="1620012"/>
                  <a:ext cx="975850" cy="377398"/>
                </a:xfrm>
                <a:prstGeom prst="rect">
                  <a:avLst/>
                </a:prstGeom>
                <a:blipFill>
                  <a:blip r:embed="rId4"/>
                  <a:stretch>
                    <a:fillRect r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400F622-1B8E-4925-89BA-8E10541D6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4084" y="1426063"/>
              <a:ext cx="0" cy="23042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F9B0871-6739-4E6A-8CAC-AC43A474300A}"/>
                    </a:ext>
                  </a:extLst>
                </p:cNvPr>
                <p:cNvSpPr txBox="1"/>
                <p:nvPr/>
              </p:nvSpPr>
              <p:spPr>
                <a:xfrm>
                  <a:off x="8468260" y="3796904"/>
                  <a:ext cx="1440160" cy="378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Time (</a:t>
                  </a:r>
                  <a14:m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r>
                    <a:rPr lang="en-GB" sz="2400" dirty="0"/>
                    <a:t>)</a:t>
                  </a:r>
                </a:p>
              </p:txBody>
            </p:sp>
          </mc:Choice>
          <mc:Fallback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F9B0871-6739-4E6A-8CAC-AC43A47430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8260" y="3796904"/>
                  <a:ext cx="1440160" cy="378545"/>
                </a:xfrm>
                <a:prstGeom prst="rect">
                  <a:avLst/>
                </a:prstGeom>
                <a:blipFill>
                  <a:blip r:embed="rId5"/>
                  <a:stretch>
                    <a:fillRect l="-5536"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57F75FC-B81C-4445-91BB-1596974190A6}"/>
                </a:ext>
              </a:extLst>
            </p:cNvPr>
            <p:cNvGrpSpPr/>
            <p:nvPr/>
          </p:nvGrpSpPr>
          <p:grpSpPr>
            <a:xfrm>
              <a:off x="6894342" y="3195049"/>
              <a:ext cx="216024" cy="216024"/>
              <a:chOff x="3347864" y="2780928"/>
              <a:chExt cx="216024" cy="216024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BB0E721-6A52-408B-84D2-15A5AF408DEA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09DC95B-8911-40BF-ABF6-64879488533F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12C1CDC-7328-4F5D-8D13-67AC9496C180}"/>
                </a:ext>
              </a:extLst>
            </p:cNvPr>
            <p:cNvGrpSpPr/>
            <p:nvPr/>
          </p:nvGrpSpPr>
          <p:grpSpPr>
            <a:xfrm>
              <a:off x="7239333" y="2749339"/>
              <a:ext cx="216024" cy="216024"/>
              <a:chOff x="3347864" y="2780928"/>
              <a:chExt cx="216024" cy="216024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BAEC5ED-F0C4-4325-B686-D3B5FC8B743E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1CC277F-C92F-468F-ABDB-F1F0FBDD4BEE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3362CD8-D60D-4A3B-9AD6-51DDF7BF09B9}"/>
                </a:ext>
              </a:extLst>
            </p:cNvPr>
            <p:cNvGrpSpPr/>
            <p:nvPr/>
          </p:nvGrpSpPr>
          <p:grpSpPr>
            <a:xfrm>
              <a:off x="7739689" y="2583216"/>
              <a:ext cx="216024" cy="216024"/>
              <a:chOff x="3347864" y="2780928"/>
              <a:chExt cx="216024" cy="21602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B11BF04-C1C0-4F5A-9BC7-63F5BFE9D568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9576F5BE-5A57-4D36-BB3E-5C45D36AEA9B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172666F-7EEC-4EA6-9E24-B17FC053BD99}"/>
                </a:ext>
              </a:extLst>
            </p:cNvPr>
            <p:cNvGrpSpPr/>
            <p:nvPr/>
          </p:nvGrpSpPr>
          <p:grpSpPr>
            <a:xfrm>
              <a:off x="8000155" y="2196670"/>
              <a:ext cx="216024" cy="216024"/>
              <a:chOff x="3347864" y="2780928"/>
              <a:chExt cx="216024" cy="216024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458D1B7A-90FC-44BC-A350-4A0A895991BF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CDD1FEA-ADB8-4936-A2BF-6EC9C79936E0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982FE40-7A86-409B-949C-739910E89EC5}"/>
                </a:ext>
              </a:extLst>
            </p:cNvPr>
            <p:cNvGrpSpPr/>
            <p:nvPr/>
          </p:nvGrpSpPr>
          <p:grpSpPr>
            <a:xfrm>
              <a:off x="8468260" y="2024458"/>
              <a:ext cx="216024" cy="216024"/>
              <a:chOff x="3347864" y="2780928"/>
              <a:chExt cx="216024" cy="216024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6F137B5A-45B0-4FE6-ADFE-F31D37BB1160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110034C-CDE1-4041-AC64-1131CF25BCD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618AAE1-820C-4080-8B29-D22E6132C8FB}"/>
                </a:ext>
              </a:extLst>
            </p:cNvPr>
            <p:cNvGrpSpPr/>
            <p:nvPr/>
          </p:nvGrpSpPr>
          <p:grpSpPr>
            <a:xfrm>
              <a:off x="8558807" y="1704677"/>
              <a:ext cx="216024" cy="216024"/>
              <a:chOff x="3347864" y="2780928"/>
              <a:chExt cx="216024" cy="216024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75708D1-26CC-4BED-AAF4-8F55DE662E12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53C9C998-29CB-4802-AD24-2A52A51BE8B8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C4D917D-265C-4984-BB19-A9BF6F2C6EB5}"/>
                </a:ext>
              </a:extLst>
            </p:cNvPr>
            <p:cNvGrpSpPr/>
            <p:nvPr/>
          </p:nvGrpSpPr>
          <p:grpSpPr>
            <a:xfrm>
              <a:off x="8847350" y="1584816"/>
              <a:ext cx="216024" cy="216024"/>
              <a:chOff x="3347864" y="2780928"/>
              <a:chExt cx="216024" cy="216024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E009666F-AA59-4527-AB5F-564C972E938C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BF2A81C-C6AD-46EF-90B0-B42E7D9C619C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BB107DCA-40C6-43CC-B6DB-E31FD97D1B29}"/>
                </a:ext>
              </a:extLst>
            </p:cNvPr>
            <p:cNvGrpSpPr/>
            <p:nvPr/>
          </p:nvGrpSpPr>
          <p:grpSpPr>
            <a:xfrm>
              <a:off x="9091554" y="1373590"/>
              <a:ext cx="216024" cy="216024"/>
              <a:chOff x="3347864" y="2780928"/>
              <a:chExt cx="216024" cy="216024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CF958824-0248-4ED6-AC62-0BA6DC06DAAD}"/>
                  </a:ext>
                </a:extLst>
              </p:cNvPr>
              <p:cNvCxnSpPr/>
              <p:nvPr/>
            </p:nvCxnSpPr>
            <p:spPr>
              <a:xfrm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9A3D0E6-4354-4501-87A2-5D08B9E00F09}"/>
                  </a:ext>
                </a:extLst>
              </p:cNvPr>
              <p:cNvCxnSpPr/>
              <p:nvPr/>
            </p:nvCxnSpPr>
            <p:spPr>
              <a:xfrm flipH="1">
                <a:off x="3347864" y="2780928"/>
                <a:ext cx="216024" cy="21602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Straight Arrow Connector 68"/>
            <p:cNvCxnSpPr/>
            <p:nvPr/>
          </p:nvCxnSpPr>
          <p:spPr>
            <a:xfrm>
              <a:off x="5246439" y="2525749"/>
              <a:ext cx="863524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958407" y="2580482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Coding</a:t>
              </a: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56316" y="5287842"/>
            <a:ext cx="1152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It can be easier to use coding to see if </a:t>
            </a:r>
          </a:p>
          <a:p>
            <a:pPr algn="ctr"/>
            <a:r>
              <a:rPr lang="en-GB" sz="4000" dirty="0"/>
              <a:t>the data can be transformed into a linear relationship.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2333" y="246506"/>
            <a:ext cx="116287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It is not easy to examine trends of non-linear data. </a:t>
            </a:r>
          </a:p>
        </p:txBody>
      </p:sp>
    </p:spTree>
    <p:extLst>
      <p:ext uri="{BB962C8B-B14F-4D97-AF65-F5344CB8AC3E}">
        <p14:creationId xmlns:p14="http://schemas.microsoft.com/office/powerpoint/2010/main" val="407601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532795" y="5529560"/>
                <a:ext cx="91440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func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5529560"/>
                <a:ext cx="914400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1532795" y="681350"/>
                <a:ext cx="914285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54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681350"/>
                <a:ext cx="914285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524001" y="3861048"/>
                <a:ext cx="914399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1" y="3861048"/>
                <a:ext cx="914399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532795" y="2081754"/>
                <a:ext cx="914400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2081754"/>
                <a:ext cx="91440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703512" y="1445717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Log both sides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7888" y="3298104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Separate the log(ab</a:t>
            </a:r>
            <a:r>
              <a:rPr lang="en-GB" sz="2800" baseline="30000" dirty="0">
                <a:solidFill>
                  <a:srgbClr val="FF0000"/>
                </a:solidFill>
              </a:rPr>
              <a:t>x</a:t>
            </a:r>
            <a:r>
              <a:rPr lang="en-GB" sz="28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7888" y="5085184"/>
            <a:ext cx="3904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Apply the power law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7D7AF-FAE8-5630-4486-7F287D17AF95}"/>
              </a:ext>
            </a:extLst>
          </p:cNvPr>
          <p:cNvSpPr txBox="1"/>
          <p:nvPr/>
        </p:nvSpPr>
        <p:spPr>
          <a:xfrm>
            <a:off x="335360" y="270999"/>
            <a:ext cx="194421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Coding</a:t>
            </a:r>
          </a:p>
        </p:txBody>
      </p:sp>
    </p:spTree>
    <p:extLst>
      <p:ext uri="{BB962C8B-B14F-4D97-AF65-F5344CB8AC3E}">
        <p14:creationId xmlns:p14="http://schemas.microsoft.com/office/powerpoint/2010/main" val="411648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  <p:bldP spid="2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7100648" y="5050130"/>
            <a:ext cx="225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Gradient =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100648" y="5954679"/>
            <a:ext cx="259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 intercept =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24C0F6-0EEF-4D0B-AFEA-EDAB452ECE5F}"/>
              </a:ext>
            </a:extLst>
          </p:cNvPr>
          <p:cNvCxnSpPr>
            <a:cxnSpLocks/>
          </p:cNvCxnSpPr>
          <p:nvPr/>
        </p:nvCxnSpPr>
        <p:spPr>
          <a:xfrm flipV="1">
            <a:off x="1182662" y="4173421"/>
            <a:ext cx="2972360" cy="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335360" y="728196"/>
                <a:ext cx="913044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728196"/>
                <a:ext cx="913044" cy="863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EC43F31-EA32-4484-9FE8-2DC199BF433A}"/>
              </a:ext>
            </a:extLst>
          </p:cNvPr>
          <p:cNvCxnSpPr>
            <a:cxnSpLocks/>
          </p:cNvCxnSpPr>
          <p:nvPr/>
        </p:nvCxnSpPr>
        <p:spPr>
          <a:xfrm flipV="1">
            <a:off x="1182662" y="1094694"/>
            <a:ext cx="0" cy="3078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B2904D-D7C2-43AD-9DF9-A58C143448D8}"/>
              </a:ext>
            </a:extLst>
          </p:cNvPr>
          <p:cNvGrpSpPr/>
          <p:nvPr/>
        </p:nvGrpSpPr>
        <p:grpSpPr>
          <a:xfrm>
            <a:off x="1171732" y="3505898"/>
            <a:ext cx="278659" cy="288631"/>
            <a:chOff x="3347864" y="2780928"/>
            <a:chExt cx="216024" cy="216024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532AB9-FB9A-41D6-906F-C68E477BCE72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89AB783-C365-4B8F-9F71-E71BACF25F0E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55661D-7167-4F23-9E7C-C84A22330365}"/>
              </a:ext>
            </a:extLst>
          </p:cNvPr>
          <p:cNvGrpSpPr/>
          <p:nvPr/>
        </p:nvGrpSpPr>
        <p:grpSpPr>
          <a:xfrm>
            <a:off x="1703415" y="3198552"/>
            <a:ext cx="278659" cy="288631"/>
            <a:chOff x="3347864" y="2780928"/>
            <a:chExt cx="216024" cy="21602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4CC249-51C3-4A58-8E32-EB46440E7A98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3CBAC5E-CF2B-49BA-90C6-075AC56EC2F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785667B-885B-4076-85F5-F496D400835A}"/>
              </a:ext>
            </a:extLst>
          </p:cNvPr>
          <p:cNvSpPr/>
          <p:nvPr/>
        </p:nvSpPr>
        <p:spPr>
          <a:xfrm>
            <a:off x="1219264" y="1139122"/>
            <a:ext cx="2962526" cy="2457674"/>
          </a:xfrm>
          <a:custGeom>
            <a:avLst/>
            <a:gdLst>
              <a:gd name="connsiteX0" fmla="*/ 0 w 3902148"/>
              <a:gd name="connsiteY0" fmla="*/ 2668772 h 2668772"/>
              <a:gd name="connsiteX1" fmla="*/ 1424762 w 3902148"/>
              <a:gd name="connsiteY1" fmla="*/ 2339162 h 2668772"/>
              <a:gd name="connsiteX2" fmla="*/ 2509283 w 3902148"/>
              <a:gd name="connsiteY2" fmla="*/ 1733106 h 2668772"/>
              <a:gd name="connsiteX3" fmla="*/ 3519376 w 3902148"/>
              <a:gd name="connsiteY3" fmla="*/ 648586 h 2668772"/>
              <a:gd name="connsiteX4" fmla="*/ 3902148 w 3902148"/>
              <a:gd name="connsiteY4" fmla="*/ 0 h 26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148" h="2668772">
                <a:moveTo>
                  <a:pt x="0" y="2668772"/>
                </a:moveTo>
                <a:cubicBezTo>
                  <a:pt x="503274" y="2581939"/>
                  <a:pt x="1006548" y="2495106"/>
                  <a:pt x="1424762" y="2339162"/>
                </a:cubicBezTo>
                <a:cubicBezTo>
                  <a:pt x="1842976" y="2183218"/>
                  <a:pt x="2160181" y="2014869"/>
                  <a:pt x="2509283" y="1733106"/>
                </a:cubicBezTo>
                <a:cubicBezTo>
                  <a:pt x="2858385" y="1451343"/>
                  <a:pt x="3287232" y="937437"/>
                  <a:pt x="3519376" y="648586"/>
                </a:cubicBezTo>
                <a:cubicBezTo>
                  <a:pt x="3751520" y="359735"/>
                  <a:pt x="3826834" y="179867"/>
                  <a:pt x="3902148" y="0"/>
                </a:cubicBezTo>
              </a:path>
            </a:pathLst>
          </a:cu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2E3A4A-48A1-4FC3-A000-CCBD1232F47E}"/>
              </a:ext>
            </a:extLst>
          </p:cNvPr>
          <p:cNvGrpSpPr/>
          <p:nvPr/>
        </p:nvGrpSpPr>
        <p:grpSpPr>
          <a:xfrm>
            <a:off x="2333820" y="3187366"/>
            <a:ext cx="278659" cy="288631"/>
            <a:chOff x="3347864" y="2780928"/>
            <a:chExt cx="216024" cy="21602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DF9FDBD-5B63-4A09-8FD3-A593BCCED3A6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1195C11-2A32-4A33-9ED7-C86E22EC4219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D781AC-99C3-4BE2-A6D3-7224A4ACE63D}"/>
              </a:ext>
            </a:extLst>
          </p:cNvPr>
          <p:cNvGrpSpPr/>
          <p:nvPr/>
        </p:nvGrpSpPr>
        <p:grpSpPr>
          <a:xfrm>
            <a:off x="2674631" y="2692966"/>
            <a:ext cx="278659" cy="288631"/>
            <a:chOff x="3347864" y="2780928"/>
            <a:chExt cx="216024" cy="216024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E60CA90-4AE9-4C86-802B-DA4C36B15336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D7F512-2654-47B7-87D5-1D39EF6B30B0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7BBC56-0053-420B-93E2-CAA4E11857AD}"/>
              </a:ext>
            </a:extLst>
          </p:cNvPr>
          <p:cNvGrpSpPr/>
          <p:nvPr/>
        </p:nvGrpSpPr>
        <p:grpSpPr>
          <a:xfrm>
            <a:off x="3091413" y="2351788"/>
            <a:ext cx="278659" cy="288631"/>
            <a:chOff x="3347864" y="2780928"/>
            <a:chExt cx="216024" cy="21602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98819CB-9FE3-4222-AB03-F83FFCCE76CD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D8A08DB-59AE-4849-9172-B145D3DF8BA6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CBBF89-5247-4422-9BC7-96BAE154101D}"/>
              </a:ext>
            </a:extLst>
          </p:cNvPr>
          <p:cNvGrpSpPr/>
          <p:nvPr/>
        </p:nvGrpSpPr>
        <p:grpSpPr>
          <a:xfrm>
            <a:off x="3585710" y="2063157"/>
            <a:ext cx="278659" cy="288631"/>
            <a:chOff x="3347864" y="2780928"/>
            <a:chExt cx="216024" cy="216024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F36DFE5-E5F3-48BD-B875-1EFE1471306F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78E4EE2-66B2-4041-A3F2-D831C01819D3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08DACA-C148-48D3-BB3F-1B944DB55D00}"/>
              </a:ext>
            </a:extLst>
          </p:cNvPr>
          <p:cNvGrpSpPr/>
          <p:nvPr/>
        </p:nvGrpSpPr>
        <p:grpSpPr>
          <a:xfrm>
            <a:off x="3690590" y="1535880"/>
            <a:ext cx="278659" cy="288631"/>
            <a:chOff x="3347864" y="2780928"/>
            <a:chExt cx="216024" cy="21602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61063F2-AB41-4CC8-BF69-3E8B80FF4C8B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E6EB19D-BABB-40FB-A2DD-CD12245DC7A3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D5ABB4-B269-4BA4-9AB4-E503AFF4ACEF}"/>
              </a:ext>
            </a:extLst>
          </p:cNvPr>
          <p:cNvGrpSpPr/>
          <p:nvPr/>
        </p:nvGrpSpPr>
        <p:grpSpPr>
          <a:xfrm>
            <a:off x="4042460" y="1139122"/>
            <a:ext cx="278659" cy="288631"/>
            <a:chOff x="3347864" y="2780928"/>
            <a:chExt cx="216024" cy="216024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B103F3D-6BC7-422A-99D0-E53A67A72901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6ACFF4C-503A-492D-9C93-1187CAC7E39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C0EAF3C-94BB-4D11-9606-E0E56274CEF9}"/>
              </a:ext>
            </a:extLst>
          </p:cNvPr>
          <p:cNvCxnSpPr>
            <a:cxnSpLocks/>
          </p:cNvCxnSpPr>
          <p:nvPr/>
        </p:nvCxnSpPr>
        <p:spPr>
          <a:xfrm flipV="1">
            <a:off x="7032420" y="4191174"/>
            <a:ext cx="2972360" cy="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400F622-1B8E-4925-89BA-8E10541D64CC}"/>
              </a:ext>
            </a:extLst>
          </p:cNvPr>
          <p:cNvCxnSpPr>
            <a:cxnSpLocks/>
          </p:cNvCxnSpPr>
          <p:nvPr/>
        </p:nvCxnSpPr>
        <p:spPr>
          <a:xfrm flipV="1">
            <a:off x="7032420" y="1112447"/>
            <a:ext cx="0" cy="3078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57F75FC-B81C-4445-91BB-1596974190A6}"/>
              </a:ext>
            </a:extLst>
          </p:cNvPr>
          <p:cNvGrpSpPr/>
          <p:nvPr/>
        </p:nvGrpSpPr>
        <p:grpSpPr>
          <a:xfrm>
            <a:off x="7045652" y="3475997"/>
            <a:ext cx="278659" cy="288631"/>
            <a:chOff x="3347864" y="2780928"/>
            <a:chExt cx="216024" cy="216024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BB0E721-6A52-408B-84D2-15A5AF408DEA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09DC95B-8911-40BF-ABF6-64879488533F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2C1CDC-7328-4F5D-8D13-67AC9496C180}"/>
              </a:ext>
            </a:extLst>
          </p:cNvPr>
          <p:cNvGrpSpPr/>
          <p:nvPr/>
        </p:nvGrpSpPr>
        <p:grpSpPr>
          <a:xfrm>
            <a:off x="7490671" y="2880482"/>
            <a:ext cx="278659" cy="288631"/>
            <a:chOff x="3347864" y="2780928"/>
            <a:chExt cx="216024" cy="21602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BAEC5ED-F0C4-4325-B686-D3B5FC8B743E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1CC277F-C92F-468F-ABDB-F1F0FBDD4BEE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62CD8-D60D-4A3B-9AD6-51DDF7BF09B9}"/>
              </a:ext>
            </a:extLst>
          </p:cNvPr>
          <p:cNvGrpSpPr/>
          <p:nvPr/>
        </p:nvGrpSpPr>
        <p:grpSpPr>
          <a:xfrm>
            <a:off x="8136102" y="2658524"/>
            <a:ext cx="278659" cy="288631"/>
            <a:chOff x="3347864" y="2780928"/>
            <a:chExt cx="216024" cy="216024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B11BF04-C1C0-4F5A-9BC7-63F5BFE9D568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576F5BE-5A57-4D36-BB3E-5C45D36AEA9B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72666F-7EEC-4EA6-9E24-B17FC053BD99}"/>
              </a:ext>
            </a:extLst>
          </p:cNvPr>
          <p:cNvGrpSpPr/>
          <p:nvPr/>
        </p:nvGrpSpPr>
        <p:grpSpPr>
          <a:xfrm>
            <a:off x="8472088" y="2142058"/>
            <a:ext cx="278659" cy="288631"/>
            <a:chOff x="3347864" y="2780928"/>
            <a:chExt cx="216024" cy="216024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58D1B7A-90FC-44BC-A350-4A0A895991BF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DD1FEA-ADB8-4936-A2BF-6EC9C79936E0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82FE40-7A86-409B-949C-739910E89EC5}"/>
              </a:ext>
            </a:extLst>
          </p:cNvPr>
          <p:cNvGrpSpPr/>
          <p:nvPr/>
        </p:nvGrpSpPr>
        <p:grpSpPr>
          <a:xfrm>
            <a:off x="9075917" y="1911965"/>
            <a:ext cx="278659" cy="288631"/>
            <a:chOff x="3347864" y="2780928"/>
            <a:chExt cx="216024" cy="216024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F137B5A-45B0-4FE6-ADFE-F31D37BB1160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110034C-CDE1-4041-AC64-1131CF25BCD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618AAE1-820C-4080-8B29-D22E6132C8FB}"/>
              </a:ext>
            </a:extLst>
          </p:cNvPr>
          <p:cNvGrpSpPr/>
          <p:nvPr/>
        </p:nvGrpSpPr>
        <p:grpSpPr>
          <a:xfrm>
            <a:off x="9192717" y="1484704"/>
            <a:ext cx="278659" cy="288631"/>
            <a:chOff x="3347864" y="2780928"/>
            <a:chExt cx="216024" cy="21602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75708D1-26CC-4BED-AAF4-8F55DE662E12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3C9C998-29CB-4802-AD24-2A52A51BE8B8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C4D917D-265C-4984-BB19-A9BF6F2C6EB5}"/>
              </a:ext>
            </a:extLst>
          </p:cNvPr>
          <p:cNvGrpSpPr/>
          <p:nvPr/>
        </p:nvGrpSpPr>
        <p:grpSpPr>
          <a:xfrm>
            <a:off x="9564921" y="1324557"/>
            <a:ext cx="278659" cy="288631"/>
            <a:chOff x="3347864" y="2780928"/>
            <a:chExt cx="216024" cy="216024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009666F-AA59-4527-AB5F-564C972E938C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BF2A81C-C6AD-46EF-90B0-B42E7D9C619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B107DCA-40C6-43CC-B6DB-E31FD97D1B29}"/>
              </a:ext>
            </a:extLst>
          </p:cNvPr>
          <p:cNvGrpSpPr/>
          <p:nvPr/>
        </p:nvGrpSpPr>
        <p:grpSpPr>
          <a:xfrm>
            <a:off x="9879931" y="1042337"/>
            <a:ext cx="278659" cy="288631"/>
            <a:chOff x="3347864" y="2780928"/>
            <a:chExt cx="216024" cy="216024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F958824-0248-4ED6-AC62-0BA6DC06DAAD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9A3D0E6-4354-4501-87A2-5D08B9E00F09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00A1A30-4636-4A0D-9952-D8596D811827}"/>
              </a:ext>
            </a:extLst>
          </p:cNvPr>
          <p:cNvCxnSpPr>
            <a:cxnSpLocks/>
          </p:cNvCxnSpPr>
          <p:nvPr/>
        </p:nvCxnSpPr>
        <p:spPr>
          <a:xfrm flipV="1">
            <a:off x="7079953" y="1112447"/>
            <a:ext cx="3090925" cy="2478682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473149" y="358839"/>
                <a:ext cx="21197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149" y="358839"/>
                <a:ext cx="211974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7283350" y="431645"/>
                <a:ext cx="453618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350" y="431645"/>
                <a:ext cx="453618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Straight Arrow Connector 68"/>
          <p:cNvCxnSpPr/>
          <p:nvPr/>
        </p:nvCxnSpPr>
        <p:spPr>
          <a:xfrm>
            <a:off x="4919950" y="2581742"/>
            <a:ext cx="1113897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548405" y="2654871"/>
            <a:ext cx="1764839" cy="78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Coding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3745027" y="4115402"/>
                <a:ext cx="913044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027" y="4115402"/>
                <a:ext cx="913044" cy="863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5361947" y="656818"/>
                <a:ext cx="1694240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947" y="656818"/>
                <a:ext cx="1694240" cy="863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9484758" y="4221618"/>
                <a:ext cx="913044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58" y="4221618"/>
                <a:ext cx="913044" cy="863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62BBC34-F228-9586-9D62-543A79203EAA}"/>
                  </a:ext>
                </a:extLst>
              </p:cNvPr>
              <p:cNvSpPr txBox="1"/>
              <p:nvPr/>
            </p:nvSpPr>
            <p:spPr>
              <a:xfrm>
                <a:off x="9178127" y="5031465"/>
                <a:ext cx="13746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62BBC34-F228-9586-9D62-543A79203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127" y="5031465"/>
                <a:ext cx="137467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92BEC11-BEBC-FA54-91BE-D9DA1CE8476D}"/>
                  </a:ext>
                </a:extLst>
              </p:cNvPr>
              <p:cNvSpPr txBox="1"/>
              <p:nvPr/>
            </p:nvSpPr>
            <p:spPr>
              <a:xfrm>
                <a:off x="9484758" y="5964415"/>
                <a:ext cx="14089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92BEC11-BEBC-FA54-91BE-D9DA1CE84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58" y="5964415"/>
                <a:ext cx="140897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608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6" grpId="0"/>
      <p:bldP spid="18" grpId="0" animBg="1"/>
      <p:bldP spid="8" grpId="0"/>
      <p:bldP spid="11" grpId="0"/>
      <p:bldP spid="70" grpId="0"/>
      <p:bldP spid="74" grpId="0"/>
      <p:bldP spid="77" grpId="0"/>
      <p:bldP spid="38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532795" y="5529560"/>
                <a:ext cx="91440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𝒏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5529560"/>
                <a:ext cx="914400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1532795" y="681350"/>
                <a:ext cx="914285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GB" sz="54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681350"/>
                <a:ext cx="914285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524001" y="3861048"/>
                <a:ext cx="914399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1" y="3861048"/>
                <a:ext cx="9143999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532795" y="2081754"/>
                <a:ext cx="914400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95" y="2081754"/>
                <a:ext cx="91440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703512" y="152916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Log both sides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634" y="3233525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Separate the log(ab</a:t>
            </a:r>
            <a:r>
              <a:rPr lang="en-GB" sz="2800" baseline="30000" dirty="0">
                <a:solidFill>
                  <a:srgbClr val="0000FF"/>
                </a:solidFill>
              </a:rPr>
              <a:t>x</a:t>
            </a:r>
            <a:r>
              <a:rPr lang="en-GB" sz="28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15634" y="4994012"/>
            <a:ext cx="3904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Apply the power law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79DE78-5009-F64C-69B9-A278CD93ED4B}"/>
              </a:ext>
            </a:extLst>
          </p:cNvPr>
          <p:cNvSpPr txBox="1"/>
          <p:nvPr/>
        </p:nvSpPr>
        <p:spPr>
          <a:xfrm>
            <a:off x="335360" y="270999"/>
            <a:ext cx="194421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Coding</a:t>
            </a:r>
          </a:p>
        </p:txBody>
      </p:sp>
    </p:spTree>
    <p:extLst>
      <p:ext uri="{BB962C8B-B14F-4D97-AF65-F5344CB8AC3E}">
        <p14:creationId xmlns:p14="http://schemas.microsoft.com/office/powerpoint/2010/main" val="124055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  <p:bldP spid="2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/>
          <p:cNvSpPr txBox="1"/>
          <p:nvPr/>
        </p:nvSpPr>
        <p:spPr>
          <a:xfrm>
            <a:off x="7100648" y="5050130"/>
            <a:ext cx="225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Gradient =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100648" y="5954679"/>
            <a:ext cx="259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 intercept =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24C0F6-0EEF-4D0B-AFEA-EDAB452ECE5F}"/>
              </a:ext>
            </a:extLst>
          </p:cNvPr>
          <p:cNvCxnSpPr>
            <a:cxnSpLocks/>
          </p:cNvCxnSpPr>
          <p:nvPr/>
        </p:nvCxnSpPr>
        <p:spPr>
          <a:xfrm flipV="1">
            <a:off x="1182662" y="4173421"/>
            <a:ext cx="2972360" cy="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335360" y="728196"/>
                <a:ext cx="913044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728196"/>
                <a:ext cx="913044" cy="863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EC43F31-EA32-4484-9FE8-2DC199BF433A}"/>
              </a:ext>
            </a:extLst>
          </p:cNvPr>
          <p:cNvCxnSpPr>
            <a:cxnSpLocks/>
          </p:cNvCxnSpPr>
          <p:nvPr/>
        </p:nvCxnSpPr>
        <p:spPr>
          <a:xfrm flipV="1">
            <a:off x="1182662" y="1094694"/>
            <a:ext cx="0" cy="3078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B2904D-D7C2-43AD-9DF9-A58C143448D8}"/>
              </a:ext>
            </a:extLst>
          </p:cNvPr>
          <p:cNvGrpSpPr/>
          <p:nvPr/>
        </p:nvGrpSpPr>
        <p:grpSpPr>
          <a:xfrm>
            <a:off x="1171732" y="3505898"/>
            <a:ext cx="278659" cy="288631"/>
            <a:chOff x="3347864" y="2780928"/>
            <a:chExt cx="216024" cy="216024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532AB9-FB9A-41D6-906F-C68E477BCE72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89AB783-C365-4B8F-9F71-E71BACF25F0E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55661D-7167-4F23-9E7C-C84A22330365}"/>
              </a:ext>
            </a:extLst>
          </p:cNvPr>
          <p:cNvGrpSpPr/>
          <p:nvPr/>
        </p:nvGrpSpPr>
        <p:grpSpPr>
          <a:xfrm>
            <a:off x="1703415" y="3198552"/>
            <a:ext cx="278659" cy="288631"/>
            <a:chOff x="3347864" y="2780928"/>
            <a:chExt cx="216024" cy="21602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4CC249-51C3-4A58-8E32-EB46440E7A98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3CBAC5E-CF2B-49BA-90C6-075AC56EC2F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785667B-885B-4076-85F5-F496D400835A}"/>
              </a:ext>
            </a:extLst>
          </p:cNvPr>
          <p:cNvSpPr/>
          <p:nvPr/>
        </p:nvSpPr>
        <p:spPr>
          <a:xfrm>
            <a:off x="1219264" y="1139122"/>
            <a:ext cx="2962526" cy="2457674"/>
          </a:xfrm>
          <a:custGeom>
            <a:avLst/>
            <a:gdLst>
              <a:gd name="connsiteX0" fmla="*/ 0 w 3902148"/>
              <a:gd name="connsiteY0" fmla="*/ 2668772 h 2668772"/>
              <a:gd name="connsiteX1" fmla="*/ 1424762 w 3902148"/>
              <a:gd name="connsiteY1" fmla="*/ 2339162 h 2668772"/>
              <a:gd name="connsiteX2" fmla="*/ 2509283 w 3902148"/>
              <a:gd name="connsiteY2" fmla="*/ 1733106 h 2668772"/>
              <a:gd name="connsiteX3" fmla="*/ 3519376 w 3902148"/>
              <a:gd name="connsiteY3" fmla="*/ 648586 h 2668772"/>
              <a:gd name="connsiteX4" fmla="*/ 3902148 w 3902148"/>
              <a:gd name="connsiteY4" fmla="*/ 0 h 26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148" h="2668772">
                <a:moveTo>
                  <a:pt x="0" y="2668772"/>
                </a:moveTo>
                <a:cubicBezTo>
                  <a:pt x="503274" y="2581939"/>
                  <a:pt x="1006548" y="2495106"/>
                  <a:pt x="1424762" y="2339162"/>
                </a:cubicBezTo>
                <a:cubicBezTo>
                  <a:pt x="1842976" y="2183218"/>
                  <a:pt x="2160181" y="2014869"/>
                  <a:pt x="2509283" y="1733106"/>
                </a:cubicBezTo>
                <a:cubicBezTo>
                  <a:pt x="2858385" y="1451343"/>
                  <a:pt x="3287232" y="937437"/>
                  <a:pt x="3519376" y="648586"/>
                </a:cubicBezTo>
                <a:cubicBezTo>
                  <a:pt x="3751520" y="359735"/>
                  <a:pt x="3826834" y="179867"/>
                  <a:pt x="3902148" y="0"/>
                </a:cubicBezTo>
              </a:path>
            </a:pathLst>
          </a:custGeom>
          <a:noFill/>
          <a:ln w="571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2E3A4A-48A1-4FC3-A000-CCBD1232F47E}"/>
              </a:ext>
            </a:extLst>
          </p:cNvPr>
          <p:cNvGrpSpPr/>
          <p:nvPr/>
        </p:nvGrpSpPr>
        <p:grpSpPr>
          <a:xfrm>
            <a:off x="2333820" y="3187366"/>
            <a:ext cx="278659" cy="288631"/>
            <a:chOff x="3347864" y="2780928"/>
            <a:chExt cx="216024" cy="21602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DF9FDBD-5B63-4A09-8FD3-A593BCCED3A6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1195C11-2A32-4A33-9ED7-C86E22EC4219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D781AC-99C3-4BE2-A6D3-7224A4ACE63D}"/>
              </a:ext>
            </a:extLst>
          </p:cNvPr>
          <p:cNvGrpSpPr/>
          <p:nvPr/>
        </p:nvGrpSpPr>
        <p:grpSpPr>
          <a:xfrm>
            <a:off x="2674631" y="2692966"/>
            <a:ext cx="278659" cy="288631"/>
            <a:chOff x="3347864" y="2780928"/>
            <a:chExt cx="216024" cy="216024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E60CA90-4AE9-4C86-802B-DA4C36B15336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D7F512-2654-47B7-87D5-1D39EF6B30B0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7BBC56-0053-420B-93E2-CAA4E11857AD}"/>
              </a:ext>
            </a:extLst>
          </p:cNvPr>
          <p:cNvGrpSpPr/>
          <p:nvPr/>
        </p:nvGrpSpPr>
        <p:grpSpPr>
          <a:xfrm>
            <a:off x="3091413" y="2351788"/>
            <a:ext cx="278659" cy="288631"/>
            <a:chOff x="3347864" y="2780928"/>
            <a:chExt cx="216024" cy="21602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98819CB-9FE3-4222-AB03-F83FFCCE76CD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D8A08DB-59AE-4849-9172-B145D3DF8BA6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CBBF89-5247-4422-9BC7-96BAE154101D}"/>
              </a:ext>
            </a:extLst>
          </p:cNvPr>
          <p:cNvGrpSpPr/>
          <p:nvPr/>
        </p:nvGrpSpPr>
        <p:grpSpPr>
          <a:xfrm>
            <a:off x="3585710" y="2063157"/>
            <a:ext cx="278659" cy="288631"/>
            <a:chOff x="3347864" y="2780928"/>
            <a:chExt cx="216024" cy="216024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F36DFE5-E5F3-48BD-B875-1EFE1471306F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78E4EE2-66B2-4041-A3F2-D831C01819D3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08DACA-C148-48D3-BB3F-1B944DB55D00}"/>
              </a:ext>
            </a:extLst>
          </p:cNvPr>
          <p:cNvGrpSpPr/>
          <p:nvPr/>
        </p:nvGrpSpPr>
        <p:grpSpPr>
          <a:xfrm>
            <a:off x="3690590" y="1535880"/>
            <a:ext cx="278659" cy="288631"/>
            <a:chOff x="3347864" y="2780928"/>
            <a:chExt cx="216024" cy="21602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61063F2-AB41-4CC8-BF69-3E8B80FF4C8B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E6EB19D-BABB-40FB-A2DD-CD12245DC7A3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D5ABB4-B269-4BA4-9AB4-E503AFF4ACEF}"/>
              </a:ext>
            </a:extLst>
          </p:cNvPr>
          <p:cNvGrpSpPr/>
          <p:nvPr/>
        </p:nvGrpSpPr>
        <p:grpSpPr>
          <a:xfrm>
            <a:off x="4042460" y="1139122"/>
            <a:ext cx="278659" cy="288631"/>
            <a:chOff x="3347864" y="2780928"/>
            <a:chExt cx="216024" cy="216024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B103F3D-6BC7-422A-99D0-E53A67A72901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6ACFF4C-503A-492D-9C93-1187CAC7E39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C0EAF3C-94BB-4D11-9606-E0E56274CEF9}"/>
              </a:ext>
            </a:extLst>
          </p:cNvPr>
          <p:cNvCxnSpPr>
            <a:cxnSpLocks/>
          </p:cNvCxnSpPr>
          <p:nvPr/>
        </p:nvCxnSpPr>
        <p:spPr>
          <a:xfrm flipV="1">
            <a:off x="7032420" y="4191174"/>
            <a:ext cx="2972360" cy="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400F622-1B8E-4925-89BA-8E10541D64CC}"/>
              </a:ext>
            </a:extLst>
          </p:cNvPr>
          <p:cNvCxnSpPr>
            <a:cxnSpLocks/>
          </p:cNvCxnSpPr>
          <p:nvPr/>
        </p:nvCxnSpPr>
        <p:spPr>
          <a:xfrm flipV="1">
            <a:off x="7032420" y="1112447"/>
            <a:ext cx="0" cy="3078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57F75FC-B81C-4445-91BB-1596974190A6}"/>
              </a:ext>
            </a:extLst>
          </p:cNvPr>
          <p:cNvGrpSpPr/>
          <p:nvPr/>
        </p:nvGrpSpPr>
        <p:grpSpPr>
          <a:xfrm>
            <a:off x="7045652" y="3475997"/>
            <a:ext cx="278659" cy="288631"/>
            <a:chOff x="3347864" y="2780928"/>
            <a:chExt cx="216024" cy="216024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BB0E721-6A52-408B-84D2-15A5AF408DEA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09DC95B-8911-40BF-ABF6-64879488533F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12C1CDC-7328-4F5D-8D13-67AC9496C180}"/>
              </a:ext>
            </a:extLst>
          </p:cNvPr>
          <p:cNvGrpSpPr/>
          <p:nvPr/>
        </p:nvGrpSpPr>
        <p:grpSpPr>
          <a:xfrm>
            <a:off x="7490671" y="2880482"/>
            <a:ext cx="278659" cy="288631"/>
            <a:chOff x="3347864" y="2780928"/>
            <a:chExt cx="216024" cy="21602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BAEC5ED-F0C4-4325-B686-D3B5FC8B743E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1CC277F-C92F-468F-ABDB-F1F0FBDD4BEE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62CD8-D60D-4A3B-9AD6-51DDF7BF09B9}"/>
              </a:ext>
            </a:extLst>
          </p:cNvPr>
          <p:cNvGrpSpPr/>
          <p:nvPr/>
        </p:nvGrpSpPr>
        <p:grpSpPr>
          <a:xfrm>
            <a:off x="8136102" y="2658524"/>
            <a:ext cx="278659" cy="288631"/>
            <a:chOff x="3347864" y="2780928"/>
            <a:chExt cx="216024" cy="216024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B11BF04-C1C0-4F5A-9BC7-63F5BFE9D568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576F5BE-5A57-4D36-BB3E-5C45D36AEA9B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72666F-7EEC-4EA6-9E24-B17FC053BD99}"/>
              </a:ext>
            </a:extLst>
          </p:cNvPr>
          <p:cNvGrpSpPr/>
          <p:nvPr/>
        </p:nvGrpSpPr>
        <p:grpSpPr>
          <a:xfrm>
            <a:off x="8472088" y="2142058"/>
            <a:ext cx="278659" cy="288631"/>
            <a:chOff x="3347864" y="2780928"/>
            <a:chExt cx="216024" cy="216024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58D1B7A-90FC-44BC-A350-4A0A895991BF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DD1FEA-ADB8-4936-A2BF-6EC9C79936E0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82FE40-7A86-409B-949C-739910E89EC5}"/>
              </a:ext>
            </a:extLst>
          </p:cNvPr>
          <p:cNvGrpSpPr/>
          <p:nvPr/>
        </p:nvGrpSpPr>
        <p:grpSpPr>
          <a:xfrm>
            <a:off x="9075917" y="1911965"/>
            <a:ext cx="278659" cy="288631"/>
            <a:chOff x="3347864" y="2780928"/>
            <a:chExt cx="216024" cy="216024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F137B5A-45B0-4FE6-ADFE-F31D37BB1160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110034C-CDE1-4041-AC64-1131CF25BCD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618AAE1-820C-4080-8B29-D22E6132C8FB}"/>
              </a:ext>
            </a:extLst>
          </p:cNvPr>
          <p:cNvGrpSpPr/>
          <p:nvPr/>
        </p:nvGrpSpPr>
        <p:grpSpPr>
          <a:xfrm>
            <a:off x="9192717" y="1484704"/>
            <a:ext cx="278659" cy="288631"/>
            <a:chOff x="3347864" y="2780928"/>
            <a:chExt cx="216024" cy="216024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75708D1-26CC-4BED-AAF4-8F55DE662E12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3C9C998-29CB-4802-AD24-2A52A51BE8B8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C4D917D-265C-4984-BB19-A9BF6F2C6EB5}"/>
              </a:ext>
            </a:extLst>
          </p:cNvPr>
          <p:cNvGrpSpPr/>
          <p:nvPr/>
        </p:nvGrpSpPr>
        <p:grpSpPr>
          <a:xfrm>
            <a:off x="9564921" y="1324557"/>
            <a:ext cx="278659" cy="288631"/>
            <a:chOff x="3347864" y="2780928"/>
            <a:chExt cx="216024" cy="216024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009666F-AA59-4527-AB5F-564C972E938C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BF2A81C-C6AD-46EF-90B0-B42E7D9C619C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B107DCA-40C6-43CC-B6DB-E31FD97D1B29}"/>
              </a:ext>
            </a:extLst>
          </p:cNvPr>
          <p:cNvGrpSpPr/>
          <p:nvPr/>
        </p:nvGrpSpPr>
        <p:grpSpPr>
          <a:xfrm>
            <a:off x="9879931" y="1042337"/>
            <a:ext cx="278659" cy="288631"/>
            <a:chOff x="3347864" y="2780928"/>
            <a:chExt cx="216024" cy="216024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F958824-0248-4ED6-AC62-0BA6DC06DAAD}"/>
                </a:ext>
              </a:extLst>
            </p:cNvPr>
            <p:cNvCxnSpPr/>
            <p:nvPr/>
          </p:nvCxnSpPr>
          <p:spPr>
            <a:xfrm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E9A3D0E6-4354-4501-87A2-5D08B9E00F09}"/>
                </a:ext>
              </a:extLst>
            </p:cNvPr>
            <p:cNvCxnSpPr/>
            <p:nvPr/>
          </p:nvCxnSpPr>
          <p:spPr>
            <a:xfrm flipH="1">
              <a:off x="3347864" y="2780928"/>
              <a:ext cx="216024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00A1A30-4636-4A0D-9952-D8596D811827}"/>
              </a:ext>
            </a:extLst>
          </p:cNvPr>
          <p:cNvCxnSpPr>
            <a:cxnSpLocks/>
          </p:cNvCxnSpPr>
          <p:nvPr/>
        </p:nvCxnSpPr>
        <p:spPr>
          <a:xfrm flipV="1">
            <a:off x="7079953" y="1112447"/>
            <a:ext cx="3090925" cy="2478682"/>
          </a:xfrm>
          <a:prstGeom prst="line">
            <a:avLst/>
          </a:prstGeom>
          <a:ln w="57150">
            <a:solidFill>
              <a:srgbClr val="0000FF"/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473149" y="358839"/>
                <a:ext cx="21335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149" y="358839"/>
                <a:ext cx="213359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7324311" y="419278"/>
                <a:ext cx="453618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311" y="419278"/>
                <a:ext cx="453618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Straight Arrow Connector 68"/>
          <p:cNvCxnSpPr/>
          <p:nvPr/>
        </p:nvCxnSpPr>
        <p:spPr>
          <a:xfrm>
            <a:off x="4919950" y="2581742"/>
            <a:ext cx="1113897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548405" y="2654871"/>
            <a:ext cx="1764839" cy="78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Coding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3745027" y="4115402"/>
                <a:ext cx="913044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027" y="4115402"/>
                <a:ext cx="913044" cy="863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5361947" y="656818"/>
                <a:ext cx="1694240" cy="863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947" y="656818"/>
                <a:ext cx="1694240" cy="863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/>
              <p:nvPr/>
            </p:nvSpPr>
            <p:spPr>
              <a:xfrm>
                <a:off x="9215246" y="4207851"/>
                <a:ext cx="14357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70AF667-3FF1-4125-8956-047A6079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5246" y="4207851"/>
                <a:ext cx="143577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62BBC34-F228-9586-9D62-543A79203EAA}"/>
                  </a:ext>
                </a:extLst>
              </p:cNvPr>
              <p:cNvSpPr txBox="1"/>
              <p:nvPr/>
            </p:nvSpPr>
            <p:spPr>
              <a:xfrm>
                <a:off x="9178127" y="5031465"/>
                <a:ext cx="7342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62BBC34-F228-9586-9D62-543A79203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127" y="5031465"/>
                <a:ext cx="73429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92BEC11-BEBC-FA54-91BE-D9DA1CE8476D}"/>
                  </a:ext>
                </a:extLst>
              </p:cNvPr>
              <p:cNvSpPr txBox="1"/>
              <p:nvPr/>
            </p:nvSpPr>
            <p:spPr>
              <a:xfrm>
                <a:off x="9484758" y="5964415"/>
                <a:ext cx="14089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92BEC11-BEBC-FA54-91BE-D9DA1CE84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58" y="5964415"/>
                <a:ext cx="140897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329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6" grpId="0"/>
      <p:bldP spid="18" grpId="0" animBg="1"/>
      <p:bldP spid="8" grpId="0"/>
      <p:bldP spid="11" grpId="0"/>
      <p:bldP spid="70" grpId="0"/>
      <p:bldP spid="74" grpId="0"/>
      <p:bldP spid="77" grpId="0"/>
      <p:bldP spid="38" grpId="0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28544</TotalTime>
  <Words>475</Words>
  <Application>Microsoft Office PowerPoint</Application>
  <PresentationFormat>Widescreen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1122</cp:revision>
  <dcterms:created xsi:type="dcterms:W3CDTF">2013-02-28T07:36:55Z</dcterms:created>
  <dcterms:modified xsi:type="dcterms:W3CDTF">2024-06-11T04:34:57Z</dcterms:modified>
</cp:coreProperties>
</file>