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70" r:id="rId4"/>
    <p:sldId id="258" r:id="rId5"/>
    <p:sldId id="257" r:id="rId6"/>
    <p:sldId id="259" r:id="rId7"/>
    <p:sldId id="267" r:id="rId8"/>
    <p:sldId id="268" r:id="rId9"/>
    <p:sldId id="260" r:id="rId10"/>
    <p:sldId id="264" r:id="rId11"/>
    <p:sldId id="265" r:id="rId12"/>
    <p:sldId id="261" r:id="rId13"/>
    <p:sldId id="266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32BE65-3912-4685-9A07-0B0D690A2E21}" v="1" dt="2022-01-31T17:38:24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A32BE65-3912-4685-9A07-0B0D690A2E21}"/>
    <pc:docChg chg="custSel addSld modSld sldOrd">
      <pc:chgData name="Stewart Gale" userId="3647ddd2-6040-41ae-a96d-232c23482af8" providerId="ADAL" clId="{CA32BE65-3912-4685-9A07-0B0D690A2E21}" dt="2022-01-31T17:39:24.753" v="12" actId="1076"/>
      <pc:docMkLst>
        <pc:docMk/>
      </pc:docMkLst>
      <pc:sldChg chg="delSp modSp mod ord">
        <pc:chgData name="Stewart Gale" userId="3647ddd2-6040-41ae-a96d-232c23482af8" providerId="ADAL" clId="{CA32BE65-3912-4685-9A07-0B0D690A2E21}" dt="2022-01-31T17:39:00.637" v="9" actId="1076"/>
        <pc:sldMkLst>
          <pc:docMk/>
          <pc:sldMk cId="2335328842" sldId="256"/>
        </pc:sldMkLst>
        <pc:spChg chg="mod">
          <ac:chgData name="Stewart Gale" userId="3647ddd2-6040-41ae-a96d-232c23482af8" providerId="ADAL" clId="{CA32BE65-3912-4685-9A07-0B0D690A2E21}" dt="2022-01-31T17:39:00.637" v="9" actId="1076"/>
          <ac:spMkLst>
            <pc:docMk/>
            <pc:sldMk cId="2335328842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CA32BE65-3912-4685-9A07-0B0D690A2E21}" dt="2022-01-31T17:38:41.059" v="3" actId="478"/>
          <ac:spMkLst>
            <pc:docMk/>
            <pc:sldMk cId="2335328842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CA32BE65-3912-4685-9A07-0B0D690A2E21}" dt="2022-01-31T17:38:41.059" v="3" actId="478"/>
          <ac:spMkLst>
            <pc:docMk/>
            <pc:sldMk cId="2335328842" sldId="256"/>
            <ac:spMk id="6" creationId="{00000000-0000-0000-0000-000000000000}"/>
          </ac:spMkLst>
        </pc:spChg>
        <pc:spChg chg="del">
          <ac:chgData name="Stewart Gale" userId="3647ddd2-6040-41ae-a96d-232c23482af8" providerId="ADAL" clId="{CA32BE65-3912-4685-9A07-0B0D690A2E21}" dt="2022-01-31T17:38:41.059" v="3" actId="478"/>
          <ac:spMkLst>
            <pc:docMk/>
            <pc:sldMk cId="2335328842" sldId="256"/>
            <ac:spMk id="9" creationId="{00000000-0000-0000-0000-000000000000}"/>
          </ac:spMkLst>
        </pc:spChg>
        <pc:picChg chg="del">
          <ac:chgData name="Stewart Gale" userId="3647ddd2-6040-41ae-a96d-232c23482af8" providerId="ADAL" clId="{CA32BE65-3912-4685-9A07-0B0D690A2E21}" dt="2022-01-31T17:38:41.059" v="3" actId="478"/>
          <ac:picMkLst>
            <pc:docMk/>
            <pc:sldMk cId="2335328842" sldId="256"/>
            <ac:picMk id="7" creationId="{00000000-0000-0000-0000-000000000000}"/>
          </ac:picMkLst>
        </pc:picChg>
        <pc:picChg chg="del">
          <ac:chgData name="Stewart Gale" userId="3647ddd2-6040-41ae-a96d-232c23482af8" providerId="ADAL" clId="{CA32BE65-3912-4685-9A07-0B0D690A2E21}" dt="2022-01-31T17:38:41.059" v="3" actId="478"/>
          <ac:picMkLst>
            <pc:docMk/>
            <pc:sldMk cId="2335328842" sldId="256"/>
            <ac:picMk id="8" creationId="{00000000-0000-0000-0000-000000000000}"/>
          </ac:picMkLst>
        </pc:picChg>
      </pc:sldChg>
      <pc:sldChg chg="delSp modSp add mod">
        <pc:chgData name="Stewart Gale" userId="3647ddd2-6040-41ae-a96d-232c23482af8" providerId="ADAL" clId="{CA32BE65-3912-4685-9A07-0B0D690A2E21}" dt="2022-01-31T17:39:24.753" v="12" actId="1076"/>
        <pc:sldMkLst>
          <pc:docMk/>
          <pc:sldMk cId="253479693" sldId="270"/>
        </pc:sldMkLst>
        <pc:spChg chg="del">
          <ac:chgData name="Stewart Gale" userId="3647ddd2-6040-41ae-a96d-232c23482af8" providerId="ADAL" clId="{CA32BE65-3912-4685-9A07-0B0D690A2E21}" dt="2022-01-31T17:39:11.124" v="10" actId="478"/>
          <ac:spMkLst>
            <pc:docMk/>
            <pc:sldMk cId="253479693" sldId="270"/>
            <ac:spMk id="4" creationId="{00000000-0000-0000-0000-000000000000}"/>
          </ac:spMkLst>
        </pc:spChg>
        <pc:spChg chg="mod">
          <ac:chgData name="Stewart Gale" userId="3647ddd2-6040-41ae-a96d-232c23482af8" providerId="ADAL" clId="{CA32BE65-3912-4685-9A07-0B0D690A2E21}" dt="2022-01-31T17:39:18.253" v="11" actId="1076"/>
          <ac:spMkLst>
            <pc:docMk/>
            <pc:sldMk cId="253479693" sldId="270"/>
            <ac:spMk id="5" creationId="{00000000-0000-0000-0000-000000000000}"/>
          </ac:spMkLst>
        </pc:spChg>
        <pc:spChg chg="mod">
          <ac:chgData name="Stewart Gale" userId="3647ddd2-6040-41ae-a96d-232c23482af8" providerId="ADAL" clId="{CA32BE65-3912-4685-9A07-0B0D690A2E21}" dt="2022-01-31T17:39:18.253" v="11" actId="1076"/>
          <ac:spMkLst>
            <pc:docMk/>
            <pc:sldMk cId="253479693" sldId="270"/>
            <ac:spMk id="6" creationId="{00000000-0000-0000-0000-000000000000}"/>
          </ac:spMkLst>
        </pc:spChg>
        <pc:spChg chg="mod">
          <ac:chgData name="Stewart Gale" userId="3647ddd2-6040-41ae-a96d-232c23482af8" providerId="ADAL" clId="{CA32BE65-3912-4685-9A07-0B0D690A2E21}" dt="2022-01-31T17:39:24.753" v="12" actId="1076"/>
          <ac:spMkLst>
            <pc:docMk/>
            <pc:sldMk cId="253479693" sldId="270"/>
            <ac:spMk id="9" creationId="{00000000-0000-0000-0000-000000000000}"/>
          </ac:spMkLst>
        </pc:spChg>
        <pc:picChg chg="mod">
          <ac:chgData name="Stewart Gale" userId="3647ddd2-6040-41ae-a96d-232c23482af8" providerId="ADAL" clId="{CA32BE65-3912-4685-9A07-0B0D690A2E21}" dt="2022-01-31T17:39:24.753" v="12" actId="1076"/>
          <ac:picMkLst>
            <pc:docMk/>
            <pc:sldMk cId="253479693" sldId="270"/>
            <ac:picMk id="7" creationId="{00000000-0000-0000-0000-000000000000}"/>
          </ac:picMkLst>
        </pc:picChg>
        <pc:picChg chg="mod">
          <ac:chgData name="Stewart Gale" userId="3647ddd2-6040-41ae-a96d-232c23482af8" providerId="ADAL" clId="{CA32BE65-3912-4685-9A07-0B0D690A2E21}" dt="2022-01-31T17:39:24.753" v="12" actId="1076"/>
          <ac:picMkLst>
            <pc:docMk/>
            <pc:sldMk cId="253479693" sldId="270"/>
            <ac:picMk id="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F3CD9-D402-4CC7-A3CD-6D8BCAE5ED45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18806-09FD-4898-A7F4-BD704A968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937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65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104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8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40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59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75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396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63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875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76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0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EBA06-9FAC-42EF-933E-A814D37C71EB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3F3B-0EEE-4C00-9D86-4042915F2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46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3771" y="1135379"/>
            <a:ext cx="1050471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</a:rPr>
              <a:t>LO: Grouping </a:t>
            </a:r>
          </a:p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</a:rPr>
              <a:t>Data</a:t>
            </a:r>
            <a:endParaRPr lang="en-GB" sz="13800" u="sng" dirty="0"/>
          </a:p>
        </p:txBody>
      </p:sp>
    </p:spTree>
    <p:extLst>
      <p:ext uri="{BB962C8B-B14F-4D97-AF65-F5344CB8AC3E}">
        <p14:creationId xmlns:p14="http://schemas.microsoft.com/office/powerpoint/2010/main" val="2335328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44425" y="603375"/>
            <a:ext cx="5945187" cy="5586133"/>
            <a:chOff x="0" y="0"/>
            <a:chExt cx="3963194" cy="3382963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158748"/>
              <a:ext cx="2232025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222501"/>
              </p:ext>
            </p:extLst>
          </p:nvPr>
        </p:nvGraphicFramePr>
        <p:xfrm>
          <a:off x="6971442" y="952782"/>
          <a:ext cx="4839557" cy="2011680"/>
        </p:xfrm>
        <a:graphic>
          <a:graphicData uri="http://schemas.openxmlformats.org/drawingml/2006/table">
            <a:tbl>
              <a:tblPr/>
              <a:tblGrid>
                <a:gridCol w="4839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 would you </a:t>
                      </a:r>
                    </a:p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 the number </a:t>
                      </a:r>
                    </a:p>
                    <a:p>
                      <a:pPr algn="ctr" rtl="0" fontAlgn="ctr"/>
                      <a:r>
                        <a:rPr lang="en-GB" sz="4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9" name="Straight Connector 28"/>
          <p:cNvCxnSpPr/>
          <p:nvPr/>
        </p:nvCxnSpPr>
        <p:spPr>
          <a:xfrm>
            <a:off x="5214257" y="4555671"/>
            <a:ext cx="0" cy="46808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84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84554" y="723118"/>
            <a:ext cx="5945187" cy="5586133"/>
            <a:chOff x="0" y="0"/>
            <a:chExt cx="3963194" cy="3382963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158748"/>
              <a:ext cx="2232025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419665"/>
              </p:ext>
            </p:extLst>
          </p:nvPr>
        </p:nvGraphicFramePr>
        <p:xfrm>
          <a:off x="6900685" y="913386"/>
          <a:ext cx="4839557" cy="2011680"/>
        </p:xfrm>
        <a:graphic>
          <a:graphicData uri="http://schemas.openxmlformats.org/drawingml/2006/table">
            <a:tbl>
              <a:tblPr/>
              <a:tblGrid>
                <a:gridCol w="4839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 would you </a:t>
                      </a:r>
                    </a:p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 the number </a:t>
                      </a:r>
                    </a:p>
                    <a:p>
                      <a:pPr algn="ctr" rtl="0" fontAlgn="ctr"/>
                      <a:r>
                        <a:rPr lang="en-GB" sz="4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9" name="Straight Connector 28"/>
          <p:cNvCxnSpPr/>
          <p:nvPr/>
        </p:nvCxnSpPr>
        <p:spPr>
          <a:xfrm>
            <a:off x="5187043" y="5551714"/>
            <a:ext cx="0" cy="46808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15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68562"/>
              </p:ext>
            </p:extLst>
          </p:nvPr>
        </p:nvGraphicFramePr>
        <p:xfrm>
          <a:off x="751983" y="864343"/>
          <a:ext cx="5923030" cy="5190183"/>
        </p:xfrm>
        <a:graphic>
          <a:graphicData uri="http://schemas.openxmlformats.org/drawingml/2006/table">
            <a:tbl>
              <a:tblPr/>
              <a:tblGrid>
                <a:gridCol w="277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8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78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Times in seconds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85 – 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90 – 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95 – 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5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100 – 105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105 - 110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AutoShape 26"/>
          <p:cNvSpPr>
            <a:spLocks noChangeArrowheads="1"/>
          </p:cNvSpPr>
          <p:nvPr/>
        </p:nvSpPr>
        <p:spPr bwMode="auto">
          <a:xfrm>
            <a:off x="7591665" y="1485900"/>
            <a:ext cx="4007064" cy="3105681"/>
          </a:xfrm>
          <a:prstGeom prst="cloudCallout">
            <a:avLst>
              <a:gd name="adj1" fmla="val -56759"/>
              <a:gd name="adj2" fmla="val 72144"/>
            </a:avLst>
          </a:prstGeom>
          <a:gradFill rotWithShape="1">
            <a:gsLst>
              <a:gs pos="0">
                <a:srgbClr val="FFFFFF"/>
              </a:gs>
              <a:gs pos="100000">
                <a:srgbClr val="FFFFCC"/>
              </a:gs>
            </a:gsLst>
            <a:path path="rect">
              <a:fillToRect l="50000" t="50000" r="50000" b="50000"/>
            </a:path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4000" dirty="0"/>
              <a:t>What is wrong with this table?</a:t>
            </a:r>
            <a:endParaRPr lang="en-US" sz="4000" dirty="0"/>
          </a:p>
          <a:p>
            <a:pPr algn="ctr" eaLnBrk="0" hangingPunct="0"/>
            <a:endParaRPr lang="en-US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060871" y="4963886"/>
            <a:ext cx="3586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The groups overlap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6068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950477"/>
              </p:ext>
            </p:extLst>
          </p:nvPr>
        </p:nvGraphicFramePr>
        <p:xfrm>
          <a:off x="751983" y="864343"/>
          <a:ext cx="5923030" cy="5190183"/>
        </p:xfrm>
        <a:graphic>
          <a:graphicData uri="http://schemas.openxmlformats.org/drawingml/2006/table">
            <a:tbl>
              <a:tblPr/>
              <a:tblGrid>
                <a:gridCol w="277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8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78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Times in seconds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85 – 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91 – 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96 – 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5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101 – 105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106 - 110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AutoShape 26"/>
          <p:cNvSpPr>
            <a:spLocks noChangeArrowheads="1"/>
          </p:cNvSpPr>
          <p:nvPr/>
        </p:nvSpPr>
        <p:spPr bwMode="auto">
          <a:xfrm>
            <a:off x="7439265" y="1055915"/>
            <a:ext cx="4007064" cy="3105681"/>
          </a:xfrm>
          <a:prstGeom prst="cloudCallout">
            <a:avLst>
              <a:gd name="adj1" fmla="val -56759"/>
              <a:gd name="adj2" fmla="val 72144"/>
            </a:avLst>
          </a:prstGeom>
          <a:gradFill rotWithShape="1">
            <a:gsLst>
              <a:gs pos="0">
                <a:srgbClr val="FFFFFF"/>
              </a:gs>
              <a:gs pos="100000">
                <a:srgbClr val="FFFFCC"/>
              </a:gs>
            </a:gsLst>
            <a:path path="rect">
              <a:fillToRect l="50000" t="50000" r="50000" b="50000"/>
            </a:path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4000" dirty="0"/>
              <a:t>What is wrong with this table?</a:t>
            </a:r>
            <a:endParaRPr lang="en-US" sz="4000" dirty="0"/>
          </a:p>
          <a:p>
            <a:pPr algn="ctr" eaLnBrk="0" hangingPunct="0"/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962900" y="4352096"/>
            <a:ext cx="38916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There are gaps between the groups.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7993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118325"/>
              </p:ext>
            </p:extLst>
          </p:nvPr>
        </p:nvGraphicFramePr>
        <p:xfrm>
          <a:off x="534268" y="842572"/>
          <a:ext cx="5923030" cy="5190183"/>
        </p:xfrm>
        <a:graphic>
          <a:graphicData uri="http://schemas.openxmlformats.org/drawingml/2006/table">
            <a:tbl>
              <a:tblPr/>
              <a:tblGrid>
                <a:gridCol w="277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8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78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Times in seconds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85 – 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91 – 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96 – 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5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101 – 105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4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</a:rPr>
                        <a:t>106 - 110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76356" y="722830"/>
            <a:ext cx="48822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You could make this frequency group table work if you do what the original data?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8949" y="3831772"/>
            <a:ext cx="47570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Round the times </a:t>
            </a:r>
          </a:p>
          <a:p>
            <a:pPr algn="ctr"/>
            <a:r>
              <a:rPr lang="en-GB" sz="4000" b="1" dirty="0"/>
              <a:t>to the nearest </a:t>
            </a:r>
          </a:p>
          <a:p>
            <a:pPr algn="ctr"/>
            <a:r>
              <a:rPr lang="en-GB" sz="4000" b="1" dirty="0"/>
              <a:t>whole numbers. </a:t>
            </a:r>
          </a:p>
        </p:txBody>
      </p:sp>
    </p:spTree>
    <p:extLst>
      <p:ext uri="{BB962C8B-B14F-4D97-AF65-F5344CB8AC3E}">
        <p14:creationId xmlns:p14="http://schemas.microsoft.com/office/powerpoint/2010/main" val="406387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7683" y="141957"/>
            <a:ext cx="82765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Match each question with </a:t>
            </a:r>
          </a:p>
          <a:p>
            <a:pPr algn="ctr"/>
            <a:r>
              <a:rPr lang="en-GB" sz="4000" dirty="0"/>
              <a:t>a size of group interval.</a:t>
            </a:r>
          </a:p>
          <a:p>
            <a:pPr algn="ctr"/>
            <a:r>
              <a:rPr lang="en-GB" sz="4000" dirty="0"/>
              <a:t>Discuss you reasons for your choices.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68" y="2195241"/>
            <a:ext cx="5688061" cy="438340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951" y="2213531"/>
            <a:ext cx="5675868" cy="43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0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8206" y="733500"/>
            <a:ext cx="11065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A tally chart is a way of collecting data.</a:t>
            </a:r>
            <a:r>
              <a:rPr lang="en-GB" sz="54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9349" y="2157573"/>
            <a:ext cx="11065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Which one is easier to count?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28" y="4140714"/>
            <a:ext cx="4647796" cy="12318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2305" y="4161585"/>
            <a:ext cx="3489590" cy="13011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42014" y="4157609"/>
            <a:ext cx="1257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53479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0" y="33397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</a:t>
            </a:r>
            <a:r>
              <a:rPr lang="en-GB" sz="5400" b="1" dirty="0">
                <a:solidFill>
                  <a:srgbClr val="FF0000"/>
                </a:solidFill>
              </a:rPr>
              <a:t>bad</a:t>
            </a:r>
            <a:r>
              <a:rPr lang="en-GB" sz="5400" dirty="0"/>
              <a:t> about this frequency table?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753" y="1467998"/>
            <a:ext cx="5512293" cy="506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9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2"/>
          <a:srcRect b="3607"/>
          <a:stretch/>
        </p:blipFill>
        <p:spPr>
          <a:xfrm>
            <a:off x="3103798" y="1216877"/>
            <a:ext cx="6399663" cy="5577451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24382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</a:t>
            </a:r>
            <a:r>
              <a:rPr lang="en-GB" sz="5400" b="1" dirty="0">
                <a:solidFill>
                  <a:srgbClr val="00B050"/>
                </a:solidFill>
              </a:rPr>
              <a:t>good</a:t>
            </a:r>
            <a:r>
              <a:rPr lang="en-GB" sz="5400" dirty="0"/>
              <a:t> about this frequency table?</a:t>
            </a:r>
          </a:p>
        </p:txBody>
      </p:sp>
      <p:pic>
        <p:nvPicPr>
          <p:cNvPr id="3110" name="Rectangl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2900" y="32431038"/>
            <a:ext cx="63387288" cy="5129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063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371" y="173940"/>
            <a:ext cx="1159872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Why would you not want to produce a </a:t>
            </a:r>
          </a:p>
          <a:p>
            <a:pPr 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frequency table for the following data?</a:t>
            </a:r>
            <a:r>
              <a:rPr lang="en-GB" sz="4400" dirty="0"/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33773" y="1729805"/>
            <a:ext cx="8765226" cy="483209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88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92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93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93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94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95</a:t>
            </a:r>
          </a:p>
          <a:p>
            <a:pPr marL="266700" marR="0" lvl="0" indent="-26670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96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96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96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</a:p>
          <a:p>
            <a:pPr marL="266700" marR="0" lvl="0" indent="-26670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97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</a:p>
          <a:p>
            <a:pPr marL="266700" marR="0" lvl="0" indent="-26670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98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99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99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99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99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 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99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100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100</a:t>
            </a:r>
          </a:p>
          <a:p>
            <a:pPr marL="266700" marR="0" lvl="0" indent="-26670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100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101</a:t>
            </a:r>
          </a:p>
          <a:p>
            <a:pPr marL="266700" marR="0" lvl="0" indent="-26670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102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102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102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102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103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103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103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104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</a:p>
          <a:p>
            <a:pPr marL="266700" marR="0" lvl="0" indent="-266700" algn="ctr" defTabSz="914400" eaLnBrk="0" fontAlgn="b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105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	</a:t>
            </a:r>
            <a:r>
              <a:rPr lang="en-GB" sz="4400" kern="0" dirty="0">
                <a:solidFill>
                  <a:srgbClr val="0000FF"/>
                </a:solidFill>
                <a:latin typeface="Calibri" panose="020F0502020204030204"/>
                <a:cs typeface="Times New Roman" pitchFamily="18" charset="0"/>
              </a:rPr>
              <a:t>106 107 108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863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0343" y="348343"/>
            <a:ext cx="9737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frequency table would be very long!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266278"/>
              </p:ext>
            </p:extLst>
          </p:nvPr>
        </p:nvGraphicFramePr>
        <p:xfrm>
          <a:off x="2591615" y="1312934"/>
          <a:ext cx="6774728" cy="70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7364">
                  <a:extLst>
                    <a:ext uri="{9D8B030D-6E8A-4147-A177-3AD203B41FA5}">
                      <a16:colId xmlns:a16="http://schemas.microsoft.com/office/drawing/2014/main" val="2434985490"/>
                    </a:ext>
                  </a:extLst>
                </a:gridCol>
                <a:gridCol w="3387364">
                  <a:extLst>
                    <a:ext uri="{9D8B030D-6E8A-4147-A177-3AD203B41FA5}">
                      <a16:colId xmlns:a16="http://schemas.microsoft.com/office/drawing/2014/main" val="3245058259"/>
                    </a:ext>
                  </a:extLst>
                </a:gridCol>
              </a:tblGrid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Time (Seconds)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77334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988749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914127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6855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37102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134456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349536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305149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286584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060647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4186845"/>
                  </a:ext>
                </a:extLst>
              </a:tr>
              <a:tr h="524888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8842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82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49868" y="1153104"/>
            <a:ext cx="5945187" cy="5586133"/>
            <a:chOff x="0" y="0"/>
            <a:chExt cx="3963194" cy="3382963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158748"/>
              <a:ext cx="2232025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019793"/>
              </p:ext>
            </p:extLst>
          </p:nvPr>
        </p:nvGraphicFramePr>
        <p:xfrm>
          <a:off x="6933342" y="1711565"/>
          <a:ext cx="4839557" cy="4023360"/>
        </p:xfrm>
        <a:graphic>
          <a:graphicData uri="http://schemas.openxmlformats.org/drawingml/2006/table">
            <a:tbl>
              <a:tblPr/>
              <a:tblGrid>
                <a:gridCol w="4839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Group frequency tables are a good way of recording</a:t>
                      </a:r>
                    </a:p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 wide spread</a:t>
                      </a:r>
                      <a:r>
                        <a:rPr lang="en-GB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GB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data in a manageable table.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49868" y="7099"/>
            <a:ext cx="10894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Grouped Frequency Table</a:t>
            </a:r>
          </a:p>
        </p:txBody>
      </p:sp>
    </p:spTree>
    <p:extLst>
      <p:ext uri="{BB962C8B-B14F-4D97-AF65-F5344CB8AC3E}">
        <p14:creationId xmlns:p14="http://schemas.microsoft.com/office/powerpoint/2010/main" val="3161777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11768" y="559833"/>
            <a:ext cx="5945187" cy="5586133"/>
            <a:chOff x="0" y="0"/>
            <a:chExt cx="3963194" cy="3382963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158748"/>
              <a:ext cx="2232025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395910"/>
              </p:ext>
            </p:extLst>
          </p:nvPr>
        </p:nvGraphicFramePr>
        <p:xfrm>
          <a:off x="6895242" y="888378"/>
          <a:ext cx="4839557" cy="2011680"/>
        </p:xfrm>
        <a:graphic>
          <a:graphicData uri="http://schemas.openxmlformats.org/drawingml/2006/table">
            <a:tbl>
              <a:tblPr/>
              <a:tblGrid>
                <a:gridCol w="4839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 would you </a:t>
                      </a:r>
                    </a:p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 the number </a:t>
                      </a:r>
                    </a:p>
                    <a:p>
                      <a:pPr algn="ctr" rtl="0" fontAlgn="ctr"/>
                      <a:r>
                        <a:rPr lang="en-GB" sz="44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8" name="Straight Connector 27"/>
          <p:cNvCxnSpPr/>
          <p:nvPr/>
        </p:nvCxnSpPr>
        <p:spPr>
          <a:xfrm>
            <a:off x="5236029" y="3728357"/>
            <a:ext cx="0" cy="46808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00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529</Words>
  <Application>Microsoft Office PowerPoint</Application>
  <PresentationFormat>Widescreen</PresentationFormat>
  <Paragraphs>118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2016-03-10T11:55:41Z</dcterms:created>
  <dcterms:modified xsi:type="dcterms:W3CDTF">2022-01-31T17:39:31Z</dcterms:modified>
</cp:coreProperties>
</file>