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92E793-CE57-4124-BC03-F8C056910481}" v="22" dt="2022-02-23T04:16:34.6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F92E793-CE57-4124-BC03-F8C056910481}"/>
    <pc:docChg chg="undo custSel addSld modSld">
      <pc:chgData name="Stewart Gale" userId="3647ddd2-6040-41ae-a96d-232c23482af8" providerId="ADAL" clId="{4F92E793-CE57-4124-BC03-F8C056910481}" dt="2022-02-23T04:19:21.837" v="197" actId="1076"/>
      <pc:docMkLst>
        <pc:docMk/>
      </pc:docMkLst>
      <pc:sldChg chg="addSp delSp modSp mod delAnim modAnim">
        <pc:chgData name="Stewart Gale" userId="3647ddd2-6040-41ae-a96d-232c23482af8" providerId="ADAL" clId="{4F92E793-CE57-4124-BC03-F8C056910481}" dt="2022-02-23T04:12:28.396" v="44" actId="1076"/>
        <pc:sldMkLst>
          <pc:docMk/>
          <pc:sldMk cId="1299507597" sldId="258"/>
        </pc:sldMkLst>
        <pc:spChg chg="del mod">
          <ac:chgData name="Stewart Gale" userId="3647ddd2-6040-41ae-a96d-232c23482af8" providerId="ADAL" clId="{4F92E793-CE57-4124-BC03-F8C056910481}" dt="2022-02-23T04:10:53.865" v="19" actId="21"/>
          <ac:spMkLst>
            <pc:docMk/>
            <pc:sldMk cId="1299507597" sldId="258"/>
            <ac:spMk id="2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0:53.865" v="19" actId="21"/>
          <ac:spMkLst>
            <pc:docMk/>
            <pc:sldMk cId="1299507597" sldId="258"/>
            <ac:spMk id="6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0:53.865" v="19" actId="21"/>
          <ac:spMkLst>
            <pc:docMk/>
            <pc:sldMk cId="1299507597" sldId="258"/>
            <ac:spMk id="7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0:53.865" v="19" actId="21"/>
          <ac:spMkLst>
            <pc:docMk/>
            <pc:sldMk cId="1299507597" sldId="258"/>
            <ac:spMk id="8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0:18.745" v="12" actId="478"/>
          <ac:spMkLst>
            <pc:docMk/>
            <pc:sldMk cId="1299507597" sldId="258"/>
            <ac:spMk id="9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0:18.745" v="12" actId="478"/>
          <ac:spMkLst>
            <pc:docMk/>
            <pc:sldMk cId="1299507597" sldId="258"/>
            <ac:spMk id="10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0:18.745" v="12" actId="478"/>
          <ac:spMkLst>
            <pc:docMk/>
            <pc:sldMk cId="1299507597" sldId="258"/>
            <ac:spMk id="11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0:18.745" v="12" actId="478"/>
          <ac:spMkLst>
            <pc:docMk/>
            <pc:sldMk cId="1299507597" sldId="258"/>
            <ac:spMk id="12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0:18.745" v="12" actId="478"/>
          <ac:spMkLst>
            <pc:docMk/>
            <pc:sldMk cId="1299507597" sldId="258"/>
            <ac:spMk id="13" creationId="{00000000-0000-0000-0000-000000000000}"/>
          </ac:spMkLst>
        </pc:spChg>
        <pc:spChg chg="add mod">
          <ac:chgData name="Stewart Gale" userId="3647ddd2-6040-41ae-a96d-232c23482af8" providerId="ADAL" clId="{4F92E793-CE57-4124-BC03-F8C056910481}" dt="2022-02-23T04:12:13.129" v="40" actId="1076"/>
          <ac:spMkLst>
            <pc:docMk/>
            <pc:sldMk cId="1299507597" sldId="258"/>
            <ac:spMk id="14" creationId="{4717531A-6729-4385-93FA-4A03BB425368}"/>
          </ac:spMkLst>
        </pc:spChg>
        <pc:spChg chg="add mod">
          <ac:chgData name="Stewart Gale" userId="3647ddd2-6040-41ae-a96d-232c23482af8" providerId="ADAL" clId="{4F92E793-CE57-4124-BC03-F8C056910481}" dt="2022-02-23T04:12:13.129" v="40" actId="1076"/>
          <ac:spMkLst>
            <pc:docMk/>
            <pc:sldMk cId="1299507597" sldId="258"/>
            <ac:spMk id="15" creationId="{6374230D-32E9-4CDA-AD4D-2FA21938B3B8}"/>
          </ac:spMkLst>
        </pc:spChg>
        <pc:spChg chg="add mod">
          <ac:chgData name="Stewart Gale" userId="3647ddd2-6040-41ae-a96d-232c23482af8" providerId="ADAL" clId="{4F92E793-CE57-4124-BC03-F8C056910481}" dt="2022-02-23T04:12:13.129" v="40" actId="1076"/>
          <ac:spMkLst>
            <pc:docMk/>
            <pc:sldMk cId="1299507597" sldId="258"/>
            <ac:spMk id="16" creationId="{321D276B-271F-4A46-BFBE-03E286B0C687}"/>
          </ac:spMkLst>
        </pc:spChg>
        <pc:spChg chg="add mod">
          <ac:chgData name="Stewart Gale" userId="3647ddd2-6040-41ae-a96d-232c23482af8" providerId="ADAL" clId="{4F92E793-CE57-4124-BC03-F8C056910481}" dt="2022-02-23T04:12:13.129" v="40" actId="1076"/>
          <ac:spMkLst>
            <pc:docMk/>
            <pc:sldMk cId="1299507597" sldId="258"/>
            <ac:spMk id="17" creationId="{11334CC0-97EE-4D87-BF99-6419EBCEEA5C}"/>
          </ac:spMkLst>
        </pc:spChg>
        <pc:picChg chg="add mod modCrop">
          <ac:chgData name="Stewart Gale" userId="3647ddd2-6040-41ae-a96d-232c23482af8" providerId="ADAL" clId="{4F92E793-CE57-4124-BC03-F8C056910481}" dt="2022-02-23T04:12:13.129" v="40" actId="1076"/>
          <ac:picMkLst>
            <pc:docMk/>
            <pc:sldMk cId="1299507597" sldId="258"/>
            <ac:picMk id="3" creationId="{2D12F251-C5D5-4DE3-A40D-10FBA9183046}"/>
          </ac:picMkLst>
        </pc:picChg>
        <pc:picChg chg="mod modCrop">
          <ac:chgData name="Stewart Gale" userId="3647ddd2-6040-41ae-a96d-232c23482af8" providerId="ADAL" clId="{4F92E793-CE57-4124-BC03-F8C056910481}" dt="2022-02-23T04:12:28.396" v="44" actId="1076"/>
          <ac:picMkLst>
            <pc:docMk/>
            <pc:sldMk cId="1299507597" sldId="258"/>
            <ac:picMk id="4" creationId="{00000000-0000-0000-0000-000000000000}"/>
          </ac:picMkLst>
        </pc:picChg>
        <pc:picChg chg="del">
          <ac:chgData name="Stewart Gale" userId="3647ddd2-6040-41ae-a96d-232c23482af8" providerId="ADAL" clId="{4F92E793-CE57-4124-BC03-F8C056910481}" dt="2022-02-23T04:10:15.587" v="11" actId="478"/>
          <ac:picMkLst>
            <pc:docMk/>
            <pc:sldMk cId="1299507597" sldId="258"/>
            <ac:picMk id="5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4F92E793-CE57-4124-BC03-F8C056910481}" dt="2022-02-23T04:19:11.366" v="193" actId="1076"/>
        <pc:sldMkLst>
          <pc:docMk/>
          <pc:sldMk cId="2288315096" sldId="259"/>
        </pc:sldMkLst>
        <pc:spChg chg="del mod">
          <ac:chgData name="Stewart Gale" userId="3647ddd2-6040-41ae-a96d-232c23482af8" providerId="ADAL" clId="{4F92E793-CE57-4124-BC03-F8C056910481}" dt="2022-02-23T04:15:03.575" v="98" actId="21"/>
          <ac:spMkLst>
            <pc:docMk/>
            <pc:sldMk cId="2288315096" sldId="259"/>
            <ac:spMk id="6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5:03.575" v="98" actId="21"/>
          <ac:spMkLst>
            <pc:docMk/>
            <pc:sldMk cId="2288315096" sldId="259"/>
            <ac:spMk id="7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5:03.575" v="98" actId="21"/>
          <ac:spMkLst>
            <pc:docMk/>
            <pc:sldMk cId="2288315096" sldId="259"/>
            <ac:spMk id="8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5:03.575" v="98" actId="21"/>
          <ac:spMkLst>
            <pc:docMk/>
            <pc:sldMk cId="2288315096" sldId="259"/>
            <ac:spMk id="9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4:23.669" v="83" actId="478"/>
          <ac:spMkLst>
            <pc:docMk/>
            <pc:sldMk cId="2288315096" sldId="259"/>
            <ac:spMk id="10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4:23.669" v="83" actId="478"/>
          <ac:spMkLst>
            <pc:docMk/>
            <pc:sldMk cId="2288315096" sldId="259"/>
            <ac:spMk id="11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4:23.669" v="83" actId="478"/>
          <ac:spMkLst>
            <pc:docMk/>
            <pc:sldMk cId="2288315096" sldId="259"/>
            <ac:spMk id="12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4:23.669" v="83" actId="478"/>
          <ac:spMkLst>
            <pc:docMk/>
            <pc:sldMk cId="2288315096" sldId="259"/>
            <ac:spMk id="13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5:03.575" v="98" actId="21"/>
          <ac:spMkLst>
            <pc:docMk/>
            <pc:sldMk cId="2288315096" sldId="259"/>
            <ac:spMk id="14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5:09.310" v="100" actId="21"/>
          <ac:spMkLst>
            <pc:docMk/>
            <pc:sldMk cId="2288315096" sldId="259"/>
            <ac:spMk id="15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5:03.575" v="98" actId="21"/>
          <ac:spMkLst>
            <pc:docMk/>
            <pc:sldMk cId="2288315096" sldId="259"/>
            <ac:spMk id="16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4:23.669" v="83" actId="478"/>
          <ac:spMkLst>
            <pc:docMk/>
            <pc:sldMk cId="2288315096" sldId="259"/>
            <ac:spMk id="17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4:23.669" v="83" actId="478"/>
          <ac:spMkLst>
            <pc:docMk/>
            <pc:sldMk cId="2288315096" sldId="259"/>
            <ac:spMk id="18" creationId="{00000000-0000-0000-0000-000000000000}"/>
          </ac:spMkLst>
        </pc:spChg>
        <pc:spChg chg="add mod">
          <ac:chgData name="Stewart Gale" userId="3647ddd2-6040-41ae-a96d-232c23482af8" providerId="ADAL" clId="{4F92E793-CE57-4124-BC03-F8C056910481}" dt="2022-02-23T04:19:11.366" v="193" actId="1076"/>
          <ac:spMkLst>
            <pc:docMk/>
            <pc:sldMk cId="2288315096" sldId="259"/>
            <ac:spMk id="19" creationId="{8ECBC9F0-0605-4E1C-9316-EA920BD600EF}"/>
          </ac:spMkLst>
        </pc:spChg>
        <pc:spChg chg="add mod">
          <ac:chgData name="Stewart Gale" userId="3647ddd2-6040-41ae-a96d-232c23482af8" providerId="ADAL" clId="{4F92E793-CE57-4124-BC03-F8C056910481}" dt="2022-02-23T04:19:11.366" v="193" actId="1076"/>
          <ac:spMkLst>
            <pc:docMk/>
            <pc:sldMk cId="2288315096" sldId="259"/>
            <ac:spMk id="20" creationId="{64935BE0-7FEF-43EB-83B5-B48F841B9699}"/>
          </ac:spMkLst>
        </pc:spChg>
        <pc:spChg chg="add mod">
          <ac:chgData name="Stewart Gale" userId="3647ddd2-6040-41ae-a96d-232c23482af8" providerId="ADAL" clId="{4F92E793-CE57-4124-BC03-F8C056910481}" dt="2022-02-23T04:19:11.366" v="193" actId="1076"/>
          <ac:spMkLst>
            <pc:docMk/>
            <pc:sldMk cId="2288315096" sldId="259"/>
            <ac:spMk id="21" creationId="{E76504D3-B49A-4B99-84E2-E57D17B33B0E}"/>
          </ac:spMkLst>
        </pc:spChg>
        <pc:spChg chg="add mod">
          <ac:chgData name="Stewart Gale" userId="3647ddd2-6040-41ae-a96d-232c23482af8" providerId="ADAL" clId="{4F92E793-CE57-4124-BC03-F8C056910481}" dt="2022-02-23T04:19:11.366" v="193" actId="1076"/>
          <ac:spMkLst>
            <pc:docMk/>
            <pc:sldMk cId="2288315096" sldId="259"/>
            <ac:spMk id="22" creationId="{B053D8D4-9D93-482B-BF6C-1ECE8CB17818}"/>
          </ac:spMkLst>
        </pc:spChg>
        <pc:spChg chg="add mod">
          <ac:chgData name="Stewart Gale" userId="3647ddd2-6040-41ae-a96d-232c23482af8" providerId="ADAL" clId="{4F92E793-CE57-4124-BC03-F8C056910481}" dt="2022-02-23T04:19:11.366" v="193" actId="1076"/>
          <ac:spMkLst>
            <pc:docMk/>
            <pc:sldMk cId="2288315096" sldId="259"/>
            <ac:spMk id="23" creationId="{11CCAD8C-DE03-4AD8-B627-27FB3F26D5E7}"/>
          </ac:spMkLst>
        </pc:spChg>
        <pc:spChg chg="add mod">
          <ac:chgData name="Stewart Gale" userId="3647ddd2-6040-41ae-a96d-232c23482af8" providerId="ADAL" clId="{4F92E793-CE57-4124-BC03-F8C056910481}" dt="2022-02-23T04:19:11.366" v="193" actId="1076"/>
          <ac:spMkLst>
            <pc:docMk/>
            <pc:sldMk cId="2288315096" sldId="259"/>
            <ac:spMk id="24" creationId="{659FCD96-3754-4EA2-944B-42E1C92467E7}"/>
          </ac:spMkLst>
        </pc:spChg>
        <pc:spChg chg="add mod">
          <ac:chgData name="Stewart Gale" userId="3647ddd2-6040-41ae-a96d-232c23482af8" providerId="ADAL" clId="{4F92E793-CE57-4124-BC03-F8C056910481}" dt="2022-02-23T04:19:11.366" v="193" actId="1076"/>
          <ac:spMkLst>
            <pc:docMk/>
            <pc:sldMk cId="2288315096" sldId="259"/>
            <ac:spMk id="25" creationId="{5155EA14-F6C3-48B3-9475-435842D1775F}"/>
          </ac:spMkLst>
        </pc:spChg>
        <pc:picChg chg="add mod modCrop">
          <ac:chgData name="Stewart Gale" userId="3647ddd2-6040-41ae-a96d-232c23482af8" providerId="ADAL" clId="{4F92E793-CE57-4124-BC03-F8C056910481}" dt="2022-02-23T04:19:11.366" v="193" actId="1076"/>
          <ac:picMkLst>
            <pc:docMk/>
            <pc:sldMk cId="2288315096" sldId="259"/>
            <ac:picMk id="2" creationId="{99DA8F67-7A2C-4E27-9098-41F3A4C03061}"/>
          </ac:picMkLst>
        </pc:picChg>
        <pc:picChg chg="mod modCrop">
          <ac:chgData name="Stewart Gale" userId="3647ddd2-6040-41ae-a96d-232c23482af8" providerId="ADAL" clId="{4F92E793-CE57-4124-BC03-F8C056910481}" dt="2022-02-23T04:19:06.559" v="192" actId="14100"/>
          <ac:picMkLst>
            <pc:docMk/>
            <pc:sldMk cId="2288315096" sldId="259"/>
            <ac:picMk id="4" creationId="{00000000-0000-0000-0000-000000000000}"/>
          </ac:picMkLst>
        </pc:picChg>
        <pc:picChg chg="del">
          <ac:chgData name="Stewart Gale" userId="3647ddd2-6040-41ae-a96d-232c23482af8" providerId="ADAL" clId="{4F92E793-CE57-4124-BC03-F8C056910481}" dt="2022-02-23T04:14:23.669" v="83" actId="478"/>
          <ac:picMkLst>
            <pc:docMk/>
            <pc:sldMk cId="2288315096" sldId="259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4F92E793-CE57-4124-BC03-F8C056910481}" dt="2022-02-23T04:09:58.451" v="8" actId="1076"/>
        <pc:sldMkLst>
          <pc:docMk/>
          <pc:sldMk cId="1351282924" sldId="260"/>
        </pc:sldMkLst>
        <pc:spChg chg="mod">
          <ac:chgData name="Stewart Gale" userId="3647ddd2-6040-41ae-a96d-232c23482af8" providerId="ADAL" clId="{4F92E793-CE57-4124-BC03-F8C056910481}" dt="2022-02-23T04:09:58.451" v="8" actId="1076"/>
          <ac:spMkLst>
            <pc:docMk/>
            <pc:sldMk cId="1351282924" sldId="260"/>
            <ac:spMk id="4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4F92E793-CE57-4124-BC03-F8C056910481}" dt="2022-02-23T04:19:01.970" v="191" actId="1076"/>
        <pc:sldMkLst>
          <pc:docMk/>
          <pc:sldMk cId="2966211894" sldId="261"/>
        </pc:sldMkLst>
        <pc:spChg chg="del">
          <ac:chgData name="Stewart Gale" userId="3647ddd2-6040-41ae-a96d-232c23482af8" providerId="ADAL" clId="{4F92E793-CE57-4124-BC03-F8C056910481}" dt="2022-02-23T04:12:33.465" v="45" actId="478"/>
          <ac:spMkLst>
            <pc:docMk/>
            <pc:sldMk cId="2966211894" sldId="261"/>
            <ac:spMk id="2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2:33.465" v="45" actId="478"/>
          <ac:spMkLst>
            <pc:docMk/>
            <pc:sldMk cId="2966211894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2:33.465" v="45" actId="478"/>
          <ac:spMkLst>
            <pc:docMk/>
            <pc:sldMk cId="2966211894" sldId="261"/>
            <ac:spMk id="7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2:33.465" v="45" actId="478"/>
          <ac:spMkLst>
            <pc:docMk/>
            <pc:sldMk cId="2966211894" sldId="261"/>
            <ac:spMk id="8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3:37.235" v="63" actId="21"/>
          <ac:spMkLst>
            <pc:docMk/>
            <pc:sldMk cId="2966211894" sldId="261"/>
            <ac:spMk id="9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3:37.235" v="63" actId="21"/>
          <ac:spMkLst>
            <pc:docMk/>
            <pc:sldMk cId="2966211894" sldId="261"/>
            <ac:spMk id="10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3:37.235" v="63" actId="21"/>
          <ac:spMkLst>
            <pc:docMk/>
            <pc:sldMk cId="2966211894" sldId="261"/>
            <ac:spMk id="11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3:37.235" v="63" actId="21"/>
          <ac:spMkLst>
            <pc:docMk/>
            <pc:sldMk cId="2966211894" sldId="261"/>
            <ac:spMk id="12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3:37.235" v="63" actId="21"/>
          <ac:spMkLst>
            <pc:docMk/>
            <pc:sldMk cId="2966211894" sldId="261"/>
            <ac:spMk id="13" creationId="{00000000-0000-0000-0000-000000000000}"/>
          </ac:spMkLst>
        </pc:spChg>
        <pc:spChg chg="add mod">
          <ac:chgData name="Stewart Gale" userId="3647ddd2-6040-41ae-a96d-232c23482af8" providerId="ADAL" clId="{4F92E793-CE57-4124-BC03-F8C056910481}" dt="2022-02-23T04:18:48.574" v="188" actId="1076"/>
          <ac:spMkLst>
            <pc:docMk/>
            <pc:sldMk cId="2966211894" sldId="261"/>
            <ac:spMk id="14" creationId="{232955B2-9C14-4608-9EF6-11023A88E520}"/>
          </ac:spMkLst>
        </pc:spChg>
        <pc:spChg chg="add mod">
          <ac:chgData name="Stewart Gale" userId="3647ddd2-6040-41ae-a96d-232c23482af8" providerId="ADAL" clId="{4F92E793-CE57-4124-BC03-F8C056910481}" dt="2022-02-23T04:18:48.574" v="188" actId="1076"/>
          <ac:spMkLst>
            <pc:docMk/>
            <pc:sldMk cId="2966211894" sldId="261"/>
            <ac:spMk id="15" creationId="{22D0C7A9-8542-45AD-8B1B-4108BDC20510}"/>
          </ac:spMkLst>
        </pc:spChg>
        <pc:spChg chg="add mod">
          <ac:chgData name="Stewart Gale" userId="3647ddd2-6040-41ae-a96d-232c23482af8" providerId="ADAL" clId="{4F92E793-CE57-4124-BC03-F8C056910481}" dt="2022-02-23T04:18:48.574" v="188" actId="1076"/>
          <ac:spMkLst>
            <pc:docMk/>
            <pc:sldMk cId="2966211894" sldId="261"/>
            <ac:spMk id="16" creationId="{EEFAEFAC-1030-4EFD-AF6D-C110696E97F4}"/>
          </ac:spMkLst>
        </pc:spChg>
        <pc:spChg chg="add mod">
          <ac:chgData name="Stewart Gale" userId="3647ddd2-6040-41ae-a96d-232c23482af8" providerId="ADAL" clId="{4F92E793-CE57-4124-BC03-F8C056910481}" dt="2022-02-23T04:18:48.574" v="188" actId="1076"/>
          <ac:spMkLst>
            <pc:docMk/>
            <pc:sldMk cId="2966211894" sldId="261"/>
            <ac:spMk id="17" creationId="{A8ECA321-F67C-4933-9B4A-86A4D450408E}"/>
          </ac:spMkLst>
        </pc:spChg>
        <pc:spChg chg="add mod">
          <ac:chgData name="Stewart Gale" userId="3647ddd2-6040-41ae-a96d-232c23482af8" providerId="ADAL" clId="{4F92E793-CE57-4124-BC03-F8C056910481}" dt="2022-02-23T04:18:48.574" v="188" actId="1076"/>
          <ac:spMkLst>
            <pc:docMk/>
            <pc:sldMk cId="2966211894" sldId="261"/>
            <ac:spMk id="18" creationId="{72AE1836-04E5-4C35-99A3-85885371BC8D}"/>
          </ac:spMkLst>
        </pc:spChg>
        <pc:picChg chg="add mod modCrop">
          <ac:chgData name="Stewart Gale" userId="3647ddd2-6040-41ae-a96d-232c23482af8" providerId="ADAL" clId="{4F92E793-CE57-4124-BC03-F8C056910481}" dt="2022-02-23T04:19:01.970" v="191" actId="1076"/>
          <ac:picMkLst>
            <pc:docMk/>
            <pc:sldMk cId="2966211894" sldId="261"/>
            <ac:picMk id="3" creationId="{C48AFF53-82FB-479F-B773-5B753E5CEFEC}"/>
          </ac:picMkLst>
        </pc:picChg>
        <pc:picChg chg="del">
          <ac:chgData name="Stewart Gale" userId="3647ddd2-6040-41ae-a96d-232c23482af8" providerId="ADAL" clId="{4F92E793-CE57-4124-BC03-F8C056910481}" dt="2022-02-23T04:12:33.465" v="45" actId="478"/>
          <ac:picMkLst>
            <pc:docMk/>
            <pc:sldMk cId="2966211894" sldId="261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4F92E793-CE57-4124-BC03-F8C056910481}" dt="2022-02-23T04:18:55.193" v="189" actId="732"/>
          <ac:picMkLst>
            <pc:docMk/>
            <pc:sldMk cId="2966211894" sldId="261"/>
            <ac:picMk id="5" creationId="{00000000-0000-0000-0000-000000000000}"/>
          </ac:picMkLst>
        </pc:picChg>
      </pc:sldChg>
      <pc:sldChg chg="addSp delSp modSp add mod delAnim">
        <pc:chgData name="Stewart Gale" userId="3647ddd2-6040-41ae-a96d-232c23482af8" providerId="ADAL" clId="{4F92E793-CE57-4124-BC03-F8C056910481}" dt="2022-02-23T04:19:21.837" v="197" actId="1076"/>
        <pc:sldMkLst>
          <pc:docMk/>
          <pc:sldMk cId="408306909" sldId="262"/>
        </pc:sldMkLst>
        <pc:spChg chg="del">
          <ac:chgData name="Stewart Gale" userId="3647ddd2-6040-41ae-a96d-232c23482af8" providerId="ADAL" clId="{4F92E793-CE57-4124-BC03-F8C056910481}" dt="2022-02-23T04:16:31.758" v="130" actId="478"/>
          <ac:spMkLst>
            <pc:docMk/>
            <pc:sldMk cId="408306909" sldId="262"/>
            <ac:spMk id="6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6:31.758" v="130" actId="478"/>
          <ac:spMkLst>
            <pc:docMk/>
            <pc:sldMk cId="408306909" sldId="262"/>
            <ac:spMk id="7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6:31.758" v="130" actId="478"/>
          <ac:spMkLst>
            <pc:docMk/>
            <pc:sldMk cId="408306909" sldId="262"/>
            <ac:spMk id="8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6:31.758" v="130" actId="478"/>
          <ac:spMkLst>
            <pc:docMk/>
            <pc:sldMk cId="408306909" sldId="262"/>
            <ac:spMk id="9" creationId="{00000000-0000-0000-0000-000000000000}"/>
          </ac:spMkLst>
        </pc:spChg>
        <pc:spChg chg="mod">
          <ac:chgData name="Stewart Gale" userId="3647ddd2-6040-41ae-a96d-232c23482af8" providerId="ADAL" clId="{4F92E793-CE57-4124-BC03-F8C056910481}" dt="2022-02-23T04:19:17.393" v="195" actId="1076"/>
          <ac:spMkLst>
            <pc:docMk/>
            <pc:sldMk cId="408306909" sldId="262"/>
            <ac:spMk id="10" creationId="{00000000-0000-0000-0000-000000000000}"/>
          </ac:spMkLst>
        </pc:spChg>
        <pc:spChg chg="mod">
          <ac:chgData name="Stewart Gale" userId="3647ddd2-6040-41ae-a96d-232c23482af8" providerId="ADAL" clId="{4F92E793-CE57-4124-BC03-F8C056910481}" dt="2022-02-23T04:19:17.393" v="195" actId="1076"/>
          <ac:spMkLst>
            <pc:docMk/>
            <pc:sldMk cId="408306909" sldId="262"/>
            <ac:spMk id="11" creationId="{00000000-0000-0000-0000-000000000000}"/>
          </ac:spMkLst>
        </pc:spChg>
        <pc:spChg chg="mod">
          <ac:chgData name="Stewart Gale" userId="3647ddd2-6040-41ae-a96d-232c23482af8" providerId="ADAL" clId="{4F92E793-CE57-4124-BC03-F8C056910481}" dt="2022-02-23T04:19:17.393" v="195" actId="1076"/>
          <ac:spMkLst>
            <pc:docMk/>
            <pc:sldMk cId="408306909" sldId="262"/>
            <ac:spMk id="12" creationId="{00000000-0000-0000-0000-000000000000}"/>
          </ac:spMkLst>
        </pc:spChg>
        <pc:spChg chg="mod">
          <ac:chgData name="Stewart Gale" userId="3647ddd2-6040-41ae-a96d-232c23482af8" providerId="ADAL" clId="{4F92E793-CE57-4124-BC03-F8C056910481}" dt="2022-02-23T04:19:17.393" v="195" actId="1076"/>
          <ac:spMkLst>
            <pc:docMk/>
            <pc:sldMk cId="408306909" sldId="262"/>
            <ac:spMk id="13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6:31.758" v="130" actId="478"/>
          <ac:spMkLst>
            <pc:docMk/>
            <pc:sldMk cId="408306909" sldId="262"/>
            <ac:spMk id="14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6:31.758" v="130" actId="478"/>
          <ac:spMkLst>
            <pc:docMk/>
            <pc:sldMk cId="408306909" sldId="262"/>
            <ac:spMk id="15" creationId="{00000000-0000-0000-0000-000000000000}"/>
          </ac:spMkLst>
        </pc:spChg>
        <pc:spChg chg="del">
          <ac:chgData name="Stewart Gale" userId="3647ddd2-6040-41ae-a96d-232c23482af8" providerId="ADAL" clId="{4F92E793-CE57-4124-BC03-F8C056910481}" dt="2022-02-23T04:16:31.758" v="130" actId="478"/>
          <ac:spMkLst>
            <pc:docMk/>
            <pc:sldMk cId="408306909" sldId="262"/>
            <ac:spMk id="16" creationId="{00000000-0000-0000-0000-000000000000}"/>
          </ac:spMkLst>
        </pc:spChg>
        <pc:spChg chg="mod">
          <ac:chgData name="Stewart Gale" userId="3647ddd2-6040-41ae-a96d-232c23482af8" providerId="ADAL" clId="{4F92E793-CE57-4124-BC03-F8C056910481}" dt="2022-02-23T04:19:17.393" v="195" actId="1076"/>
          <ac:spMkLst>
            <pc:docMk/>
            <pc:sldMk cId="408306909" sldId="262"/>
            <ac:spMk id="17" creationId="{00000000-0000-0000-0000-000000000000}"/>
          </ac:spMkLst>
        </pc:spChg>
        <pc:spChg chg="del mod">
          <ac:chgData name="Stewart Gale" userId="3647ddd2-6040-41ae-a96d-232c23482af8" providerId="ADAL" clId="{4F92E793-CE57-4124-BC03-F8C056910481}" dt="2022-02-23T04:17:47.400" v="165" actId="478"/>
          <ac:spMkLst>
            <pc:docMk/>
            <pc:sldMk cId="408306909" sldId="262"/>
            <ac:spMk id="18" creationId="{00000000-0000-0000-0000-000000000000}"/>
          </ac:spMkLst>
        </pc:spChg>
        <pc:picChg chg="add mod modCrop">
          <ac:chgData name="Stewart Gale" userId="3647ddd2-6040-41ae-a96d-232c23482af8" providerId="ADAL" clId="{4F92E793-CE57-4124-BC03-F8C056910481}" dt="2022-02-23T04:19:21.837" v="197" actId="1076"/>
          <ac:picMkLst>
            <pc:docMk/>
            <pc:sldMk cId="408306909" sldId="262"/>
            <ac:picMk id="2" creationId="{5F4EDA4F-ED1C-4185-BD47-3C40CB4665E7}"/>
          </ac:picMkLst>
        </pc:picChg>
        <pc:picChg chg="del">
          <ac:chgData name="Stewart Gale" userId="3647ddd2-6040-41ae-a96d-232c23482af8" providerId="ADAL" clId="{4F92E793-CE57-4124-BC03-F8C056910481}" dt="2022-02-23T04:16:31.758" v="130" actId="478"/>
          <ac:picMkLst>
            <pc:docMk/>
            <pc:sldMk cId="408306909" sldId="262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4F92E793-CE57-4124-BC03-F8C056910481}" dt="2022-02-23T04:19:17.393" v="195" actId="1076"/>
          <ac:picMkLst>
            <pc:docMk/>
            <pc:sldMk cId="408306909" sldId="262"/>
            <ac:picMk id="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C531E-1378-483E-90F5-3A08A27B7D5A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E011B-2D59-4FE3-A29A-8A134F970E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552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E011B-2D59-4FE3-A29A-8A134F970E8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639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50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63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6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076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011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189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98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6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430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0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696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6A555-20F0-4D23-9FE2-89F3E4D2D3E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3239A-6F6C-4DC2-B8B6-01642A03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22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525" t="15818" r="52778" b="16303"/>
          <a:stretch/>
        </p:blipFill>
        <p:spPr>
          <a:xfrm>
            <a:off x="436419" y="0"/>
            <a:ext cx="5311765" cy="6516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557" t="10243" r="14747" b="13395"/>
          <a:stretch/>
        </p:blipFill>
        <p:spPr>
          <a:xfrm>
            <a:off x="6546273" y="0"/>
            <a:ext cx="4987637" cy="686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91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131" t="8304" r="52930" b="14120"/>
          <a:stretch/>
        </p:blipFill>
        <p:spPr>
          <a:xfrm>
            <a:off x="644236" y="0"/>
            <a:ext cx="48006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60" t="8302" r="14747" b="22122"/>
          <a:stretch/>
        </p:blipFill>
        <p:spPr>
          <a:xfrm>
            <a:off x="6317671" y="0"/>
            <a:ext cx="5361709" cy="67789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32102" y="5244028"/>
            <a:ext cx="141867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Comic Sans MS" panose="030F0702030302020204" pitchFamily="66" charset="0"/>
              </a:rPr>
              <a:t>6 minutes onwards?</a:t>
            </a:r>
          </a:p>
        </p:txBody>
      </p:sp>
    </p:spTree>
    <p:extLst>
      <p:ext uri="{BB962C8B-B14F-4D97-AF65-F5344CB8AC3E}">
        <p14:creationId xmlns:p14="http://schemas.microsoft.com/office/powerpoint/2010/main" val="299232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33353" y="2234739"/>
            <a:ext cx="80300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351282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29" t="15818" r="54497" b="46429"/>
          <a:stretch/>
        </p:blipFill>
        <p:spPr>
          <a:xfrm>
            <a:off x="110836" y="179123"/>
            <a:ext cx="5922259" cy="43042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12F251-C5D5-4DE3-A40D-10FBA91830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536" r="38624"/>
          <a:stretch/>
        </p:blipFill>
        <p:spPr>
          <a:xfrm>
            <a:off x="5872565" y="579409"/>
            <a:ext cx="6104689" cy="54279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717531A-6729-4385-93FA-4A03BB425368}"/>
              </a:ext>
            </a:extLst>
          </p:cNvPr>
          <p:cNvSpPr txBox="1"/>
          <p:nvPr/>
        </p:nvSpPr>
        <p:spPr>
          <a:xfrm>
            <a:off x="7900929" y="1258068"/>
            <a:ext cx="3267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60 metres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74230D-32E9-4CDA-AD4D-2FA21938B3B8}"/>
              </a:ext>
            </a:extLst>
          </p:cNvPr>
          <p:cNvSpPr txBox="1"/>
          <p:nvPr/>
        </p:nvSpPr>
        <p:spPr>
          <a:xfrm>
            <a:off x="7900929" y="2898575"/>
            <a:ext cx="3267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9.5 seconds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1D276B-271F-4A46-BFBE-03E286B0C687}"/>
              </a:ext>
            </a:extLst>
          </p:cNvPr>
          <p:cNvSpPr txBox="1"/>
          <p:nvPr/>
        </p:nvSpPr>
        <p:spPr>
          <a:xfrm>
            <a:off x="8017308" y="4394663"/>
            <a:ext cx="3267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110 metres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334CC0-97EE-4D87-BF99-6419EBCEEA5C}"/>
              </a:ext>
            </a:extLst>
          </p:cNvPr>
          <p:cNvSpPr txBox="1"/>
          <p:nvPr/>
        </p:nvSpPr>
        <p:spPr>
          <a:xfrm>
            <a:off x="7498082" y="6035170"/>
            <a:ext cx="3275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No time no distance!</a:t>
            </a:r>
          </a:p>
        </p:txBody>
      </p:sp>
    </p:spTree>
    <p:extLst>
      <p:ext uri="{BB962C8B-B14F-4D97-AF65-F5344CB8AC3E}">
        <p14:creationId xmlns:p14="http://schemas.microsoft.com/office/powerpoint/2010/main" val="129950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3158" t="46483" r="19499" b="13424"/>
          <a:stretch/>
        </p:blipFill>
        <p:spPr>
          <a:xfrm>
            <a:off x="5464232" y="109990"/>
            <a:ext cx="6727767" cy="61653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8AFF53-82FB-479F-B773-5B753E5CE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2" t="1099" r="4853" b="51804"/>
          <a:stretch/>
        </p:blipFill>
        <p:spPr>
          <a:xfrm>
            <a:off x="52618" y="160712"/>
            <a:ext cx="5381106" cy="39727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2955B2-9C14-4608-9EF6-11023A88E520}"/>
              </a:ext>
            </a:extLst>
          </p:cNvPr>
          <p:cNvSpPr txBox="1"/>
          <p:nvPr/>
        </p:nvSpPr>
        <p:spPr>
          <a:xfrm>
            <a:off x="7836002" y="692201"/>
            <a:ext cx="4086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100 metres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D0C7A9-8542-45AD-8B1B-4108BDC20510}"/>
              </a:ext>
            </a:extLst>
          </p:cNvPr>
          <p:cNvSpPr txBox="1"/>
          <p:nvPr/>
        </p:nvSpPr>
        <p:spPr>
          <a:xfrm>
            <a:off x="6946768" y="2023446"/>
            <a:ext cx="4908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The spring in the bungee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FAEFAC-1030-4EFD-AF6D-C110696E97F4}"/>
              </a:ext>
            </a:extLst>
          </p:cNvPr>
          <p:cNvSpPr txBox="1"/>
          <p:nvPr/>
        </p:nvSpPr>
        <p:spPr>
          <a:xfrm>
            <a:off x="8105978" y="3354691"/>
            <a:ext cx="1719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 second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ECA321-F67C-4933-9B4A-86A4D450408E}"/>
              </a:ext>
            </a:extLst>
          </p:cNvPr>
          <p:cNvSpPr txBox="1"/>
          <p:nvPr/>
        </p:nvSpPr>
        <p:spPr>
          <a:xfrm>
            <a:off x="6077391" y="4544019"/>
            <a:ext cx="5844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So they don’t hit their head as they are upside down!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AE1836-04E5-4C35-99A3-85885371BC8D}"/>
              </a:ext>
            </a:extLst>
          </p:cNvPr>
          <p:cNvSpPr txBox="1"/>
          <p:nvPr/>
        </p:nvSpPr>
        <p:spPr>
          <a:xfrm>
            <a:off x="7399635" y="5941966"/>
            <a:ext cx="3645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>
                <a:solidFill>
                  <a:srgbClr val="FF0000"/>
                </a:solidFill>
              </a:rPr>
              <a:t>Approx</a:t>
            </a:r>
            <a:r>
              <a:rPr lang="en-GB" sz="3200" dirty="0">
                <a:solidFill>
                  <a:srgbClr val="FF0000"/>
                </a:solidFill>
              </a:rPr>
              <a:t> 4 seconds</a:t>
            </a:r>
          </a:p>
        </p:txBody>
      </p:sp>
    </p:spTree>
    <p:extLst>
      <p:ext uri="{BB962C8B-B14F-4D97-AF65-F5344CB8AC3E}">
        <p14:creationId xmlns:p14="http://schemas.microsoft.com/office/powerpoint/2010/main" val="296621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785" t="8304" r="55889" b="58748"/>
          <a:stretch/>
        </p:blipFill>
        <p:spPr>
          <a:xfrm>
            <a:off x="105294" y="130234"/>
            <a:ext cx="6392082" cy="46468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DA8F67-7A2C-4E27-9098-41F3A4C030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455" r="30940"/>
          <a:stretch/>
        </p:blipFill>
        <p:spPr>
          <a:xfrm>
            <a:off x="6737111" y="177338"/>
            <a:ext cx="5108725" cy="61909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ECBC9F0-0605-4E1C-9316-EA920BD600EF}"/>
              </a:ext>
            </a:extLst>
          </p:cNvPr>
          <p:cNvSpPr txBox="1"/>
          <p:nvPr/>
        </p:nvSpPr>
        <p:spPr>
          <a:xfrm>
            <a:off x="8793451" y="605213"/>
            <a:ext cx="2029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£2 starting fee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935BE0-7FEF-43EB-83B5-B48F841B9699}"/>
              </a:ext>
            </a:extLst>
          </p:cNvPr>
          <p:cNvSpPr txBox="1"/>
          <p:nvPr/>
        </p:nvSpPr>
        <p:spPr>
          <a:xfrm>
            <a:off x="9401127" y="1581742"/>
            <a:ext cx="718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£10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6504D3-B49A-4B99-84E2-E57D17B33B0E}"/>
              </a:ext>
            </a:extLst>
          </p:cNvPr>
          <p:cNvSpPr txBox="1"/>
          <p:nvPr/>
        </p:nvSpPr>
        <p:spPr>
          <a:xfrm>
            <a:off x="9218247" y="2532878"/>
            <a:ext cx="1122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6 miles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53D8D4-9D93-482B-BF6C-1ECE8CB17818}"/>
              </a:ext>
            </a:extLst>
          </p:cNvPr>
          <p:cNvSpPr txBox="1"/>
          <p:nvPr/>
        </p:nvSpPr>
        <p:spPr>
          <a:xfrm>
            <a:off x="8917179" y="3484014"/>
            <a:ext cx="1782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£13 and £13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CCAD8C-DE03-4AD8-B627-27FB3F26D5E7}"/>
              </a:ext>
            </a:extLst>
          </p:cNvPr>
          <p:cNvSpPr txBox="1"/>
          <p:nvPr/>
        </p:nvSpPr>
        <p:spPr>
          <a:xfrm>
            <a:off x="8517642" y="4377457"/>
            <a:ext cx="3042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meter is switch off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9FCD96-3754-4EA2-944B-42E1C92467E7}"/>
              </a:ext>
            </a:extLst>
          </p:cNvPr>
          <p:cNvSpPr txBox="1"/>
          <p:nvPr/>
        </p:nvSpPr>
        <p:spPr>
          <a:xfrm>
            <a:off x="9382640" y="6305122"/>
            <a:ext cx="1020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 = 13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55EA14-F6C3-48B3-9475-435842D1775F}"/>
                  </a:ext>
                </a:extLst>
              </p:cNvPr>
              <p:cNvSpPr txBox="1"/>
              <p:nvPr/>
            </p:nvSpPr>
            <p:spPr>
              <a:xfrm>
                <a:off x="9218247" y="5254090"/>
                <a:ext cx="1348818" cy="61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d + 2</a:t>
                </a: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55EA14-F6C3-48B3-9475-435842D17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247" y="5254090"/>
                <a:ext cx="1348818" cy="614977"/>
              </a:xfrm>
              <a:prstGeom prst="rect">
                <a:avLst/>
              </a:prstGeom>
              <a:blipFill>
                <a:blip r:embed="rId4"/>
                <a:stretch>
                  <a:fillRect l="-6787" r="-316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831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2647" t="44339" r="23713" b="22122"/>
          <a:stretch/>
        </p:blipFill>
        <p:spPr>
          <a:xfrm>
            <a:off x="6174563" y="382583"/>
            <a:ext cx="6017437" cy="53355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30284" y="1047013"/>
            <a:ext cx="1417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 inches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84911" y="2457792"/>
            <a:ext cx="1162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d = 2t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36482" y="5133203"/>
            <a:ext cx="541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the level of water remains the same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84912" y="5718172"/>
            <a:ext cx="1162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d = 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49545" y="3957080"/>
            <a:ext cx="338975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6 minutes onwards?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4EDA4F-ED1C-4185-BD47-3C40CB4665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5" r="3534" b="47687"/>
          <a:stretch/>
        </p:blipFill>
        <p:spPr>
          <a:xfrm>
            <a:off x="139774" y="205585"/>
            <a:ext cx="6034789" cy="431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0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87</Words>
  <Application>Microsoft Office PowerPoint</Application>
  <PresentationFormat>Widescreen</PresentationFormat>
  <Paragraphs>24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2016-03-07T07:32:32Z</dcterms:created>
  <dcterms:modified xsi:type="dcterms:W3CDTF">2022-02-23T04:19:24Z</dcterms:modified>
</cp:coreProperties>
</file>