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  Unit 11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757901"/>
            <a:ext cx="2765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B416EB-8DDB-4FAF-A5A5-D99AF887C6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59"/>
          <a:stretch/>
        </p:blipFill>
        <p:spPr>
          <a:xfrm>
            <a:off x="242514" y="1325249"/>
            <a:ext cx="11706971" cy="364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6C6E84-63DA-4ACE-A348-B8504412E8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85" t="8084"/>
          <a:stretch/>
        </p:blipFill>
        <p:spPr>
          <a:xfrm>
            <a:off x="321425" y="1107996"/>
            <a:ext cx="11459909" cy="542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718DB0-4F28-48CD-93B5-D29F5AED36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08" t="7255"/>
          <a:stretch/>
        </p:blipFill>
        <p:spPr>
          <a:xfrm>
            <a:off x="321426" y="1107996"/>
            <a:ext cx="11447196" cy="550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076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BBFB28-3A7C-4A31-A4A6-FBEA973749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18" t="15491"/>
          <a:stretch/>
        </p:blipFill>
        <p:spPr>
          <a:xfrm>
            <a:off x="212058" y="1280160"/>
            <a:ext cx="11767883" cy="249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10B0A5-F07C-47E7-AC41-722E986024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18"/>
          <a:stretch/>
        </p:blipFill>
        <p:spPr>
          <a:xfrm>
            <a:off x="332508" y="1165334"/>
            <a:ext cx="11590167" cy="522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925C85-0C5B-4F40-BF0F-3614989403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30"/>
          <a:stretch/>
        </p:blipFill>
        <p:spPr>
          <a:xfrm>
            <a:off x="1141615" y="298889"/>
            <a:ext cx="10595957" cy="637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EFD438-C1DD-4D33-B512-52952303D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76" y="1182772"/>
            <a:ext cx="11563358" cy="530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E68BD1-4E10-47D5-A1D2-17DA7D970A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37"/>
          <a:stretch/>
        </p:blipFill>
        <p:spPr>
          <a:xfrm>
            <a:off x="2172393" y="176660"/>
            <a:ext cx="6949440" cy="65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B03EE6-8E80-445D-9291-7086ED0120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17" t="7054"/>
          <a:stretch/>
        </p:blipFill>
        <p:spPr>
          <a:xfrm>
            <a:off x="304800" y="1367443"/>
            <a:ext cx="11685334" cy="412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404CE8-84FD-4096-8BA0-AFD06F4702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75"/>
          <a:stretch/>
        </p:blipFill>
        <p:spPr>
          <a:xfrm>
            <a:off x="178986" y="1335577"/>
            <a:ext cx="11947797" cy="507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9C537D-5BCB-43FB-A710-FA1A1810D0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163"/>
          <a:stretch/>
        </p:blipFill>
        <p:spPr>
          <a:xfrm>
            <a:off x="148502" y="1302327"/>
            <a:ext cx="11759669" cy="503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29</Words>
  <Application>Microsoft Office PowerPoint</Application>
  <PresentationFormat>Widescreen</PresentationFormat>
  <Paragraphs>15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51</cp:revision>
  <dcterms:created xsi:type="dcterms:W3CDTF">2020-06-17T17:33:36Z</dcterms:created>
  <dcterms:modified xsi:type="dcterms:W3CDTF">2020-08-09T14:07:35Z</dcterms:modified>
</cp:coreProperties>
</file>