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1" r:id="rId3"/>
    <p:sldId id="256" r:id="rId4"/>
    <p:sldId id="258" r:id="rId5"/>
    <p:sldId id="25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10AA704-BB8A-48BE-AF8A-CC643D397C6F}" v="6" dt="2025-09-11T09:56:35.0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72" d="100"/>
          <a:sy n="72" d="100"/>
        </p:scale>
        <p:origin x="42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06789ACE-9C8B-434B-894E-5A86F9D6F4CB}"/>
    <pc:docChg chg="modSld">
      <pc:chgData name="Stewart Gale" userId="3647ddd2-6040-41ae-a96d-232c23482af8" providerId="ADAL" clId="{06789ACE-9C8B-434B-894E-5A86F9D6F4CB}" dt="2025-09-11T09:56:35.042" v="5"/>
      <pc:docMkLst>
        <pc:docMk/>
      </pc:docMkLst>
      <pc:sldChg chg="modAnim">
        <pc:chgData name="Stewart Gale" userId="3647ddd2-6040-41ae-a96d-232c23482af8" providerId="ADAL" clId="{06789ACE-9C8B-434B-894E-5A86F9D6F4CB}" dt="2025-09-11T09:56:35.042" v="5"/>
        <pc:sldMkLst>
          <pc:docMk/>
          <pc:sldMk cId="4094718859" sldId="258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87706-D98A-42EC-9052-5436C080F830}" type="datetimeFigureOut">
              <a:rPr lang="en-GB" smtClean="0"/>
              <a:t>11/09/2025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F0333-452D-4E37-A697-1AF3E2891F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9277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87706-D98A-42EC-9052-5436C080F830}" type="datetimeFigureOut">
              <a:rPr lang="en-GB" smtClean="0"/>
              <a:t>11/09/2025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F0333-452D-4E37-A697-1AF3E2891F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20534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87706-D98A-42EC-9052-5436C080F830}" type="datetimeFigureOut">
              <a:rPr lang="en-GB" smtClean="0"/>
              <a:t>11/09/2025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F0333-452D-4E37-A697-1AF3E2891F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68426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87706-D98A-42EC-9052-5436C080F830}" type="datetimeFigureOut">
              <a:rPr lang="en-GB" smtClean="0"/>
              <a:t>11/09/2025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F0333-452D-4E37-A697-1AF3E2891F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08002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87706-D98A-42EC-9052-5436C080F830}" type="datetimeFigureOut">
              <a:rPr lang="en-GB" smtClean="0"/>
              <a:t>11/09/2025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F0333-452D-4E37-A697-1AF3E2891F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1244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87706-D98A-42EC-9052-5436C080F830}" type="datetimeFigureOut">
              <a:rPr lang="en-GB" smtClean="0"/>
              <a:t>11/09/2025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F0333-452D-4E37-A697-1AF3E2891F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95254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87706-D98A-42EC-9052-5436C080F830}" type="datetimeFigureOut">
              <a:rPr lang="en-GB" smtClean="0"/>
              <a:t>11/09/2025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F0333-452D-4E37-A697-1AF3E2891F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9028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87706-D98A-42EC-9052-5436C080F830}" type="datetimeFigureOut">
              <a:rPr lang="en-GB" smtClean="0"/>
              <a:t>11/09/2025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F0333-452D-4E37-A697-1AF3E2891F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5447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87706-D98A-42EC-9052-5436C080F830}" type="datetimeFigureOut">
              <a:rPr lang="en-GB" smtClean="0"/>
              <a:t>11/09/2025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F0333-452D-4E37-A697-1AF3E2891F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1042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87706-D98A-42EC-9052-5436C080F830}" type="datetimeFigureOut">
              <a:rPr lang="en-GB" smtClean="0"/>
              <a:t>11/09/2025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F0333-452D-4E37-A697-1AF3E2891F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9718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87706-D98A-42EC-9052-5436C080F830}" type="datetimeFigureOut">
              <a:rPr lang="en-GB" smtClean="0"/>
              <a:t>11/09/2025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F0333-452D-4E37-A697-1AF3E2891F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53641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B87706-D98A-42EC-9052-5436C080F830}" type="datetimeFigureOut">
              <a:rPr lang="en-GB" smtClean="0"/>
              <a:t>11/09/2025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5F0333-452D-4E37-A697-1AF3E2891F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7844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8802" t="26645" r="25256" b="34480"/>
          <a:stretch/>
        </p:blipFill>
        <p:spPr>
          <a:xfrm>
            <a:off x="6339896" y="157798"/>
            <a:ext cx="5674766" cy="35061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29717" t="31023" r="25839" b="30938"/>
          <a:stretch/>
        </p:blipFill>
        <p:spPr>
          <a:xfrm>
            <a:off x="394681" y="157798"/>
            <a:ext cx="5690235" cy="350615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TextBox 9"/>
          <p:cNvSpPr txBox="1"/>
          <p:nvPr/>
        </p:nvSpPr>
        <p:spPr>
          <a:xfrm>
            <a:off x="942165" y="3819119"/>
            <a:ext cx="1057378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/>
              <a:t>Which question had the lowest percentage of </a:t>
            </a:r>
          </a:p>
          <a:p>
            <a:pPr algn="ctr"/>
            <a:r>
              <a:rPr lang="en-GB" sz="4000" dirty="0"/>
              <a:t>correct answers?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2659" y="5448715"/>
            <a:ext cx="108343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/>
              <a:t>For each question, what was the most common </a:t>
            </a:r>
          </a:p>
          <a:p>
            <a:pPr algn="ctr"/>
            <a:r>
              <a:rPr lang="en-GB" sz="4000" dirty="0"/>
              <a:t>wrong answer?</a:t>
            </a:r>
          </a:p>
        </p:txBody>
      </p:sp>
    </p:spTree>
    <p:extLst>
      <p:ext uri="{BB962C8B-B14F-4D97-AF65-F5344CB8AC3E}">
        <p14:creationId xmlns:p14="http://schemas.microsoft.com/office/powerpoint/2010/main" val="36031015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13183" y="2035534"/>
            <a:ext cx="974034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16833867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8802" t="26645" r="25256" b="34480"/>
          <a:stretch/>
        </p:blipFill>
        <p:spPr>
          <a:xfrm>
            <a:off x="6339896" y="157798"/>
            <a:ext cx="5674766" cy="35061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29717" t="31023" r="25839" b="30938"/>
          <a:stretch/>
        </p:blipFill>
        <p:spPr>
          <a:xfrm>
            <a:off x="394681" y="157798"/>
            <a:ext cx="5690235" cy="350615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TextBox 9"/>
          <p:cNvSpPr txBox="1"/>
          <p:nvPr/>
        </p:nvSpPr>
        <p:spPr>
          <a:xfrm>
            <a:off x="931081" y="4456429"/>
            <a:ext cx="1057378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/>
              <a:t>Which question had the lowest percentage of </a:t>
            </a:r>
          </a:p>
          <a:p>
            <a:pPr algn="ctr"/>
            <a:r>
              <a:rPr lang="en-GB" sz="4000" dirty="0"/>
              <a:t>correct answers?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339896" y="157798"/>
            <a:ext cx="5648561" cy="350615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8621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8802" t="26645" r="25256" b="34480"/>
          <a:stretch/>
        </p:blipFill>
        <p:spPr>
          <a:xfrm>
            <a:off x="443273" y="116669"/>
            <a:ext cx="7071637" cy="3989166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l="13121" t="49564" r="61915" b="37673"/>
          <a:stretch/>
        </p:blipFill>
        <p:spPr>
          <a:xfrm>
            <a:off x="847825" y="4259050"/>
            <a:ext cx="5946443" cy="2026661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7649154" y="3107956"/>
            <a:ext cx="433293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rgbClr val="1C1C1C"/>
                </a:solidFill>
                <a:latin typeface="robotolight"/>
              </a:rPr>
              <a:t>The student has misunderstood that we are multiplying everything by 5/9, so we need to do the inverse of this first.</a:t>
            </a:r>
            <a:endParaRPr lang="en-GB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8678583" y="1335819"/>
            <a:ext cx="227407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4094718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29717" t="31023" r="25839" b="30938"/>
          <a:stretch/>
        </p:blipFill>
        <p:spPr>
          <a:xfrm>
            <a:off x="448794" y="190614"/>
            <a:ext cx="6370357" cy="363492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13241" t="66980" r="62030" b="17105"/>
          <a:stretch/>
        </p:blipFill>
        <p:spPr>
          <a:xfrm>
            <a:off x="726658" y="4000485"/>
            <a:ext cx="5446928" cy="2337026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7000061" y="3195837"/>
            <a:ext cx="49239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rgbClr val="1C1C1C"/>
                </a:solidFill>
                <a:latin typeface="robotolight"/>
              </a:rPr>
              <a:t>The student has subtracted 5, </a:t>
            </a:r>
          </a:p>
          <a:p>
            <a:pPr algn="ctr"/>
            <a:r>
              <a:rPr lang="en-US" sz="2800" dirty="0">
                <a:solidFill>
                  <a:srgbClr val="1C1C1C"/>
                </a:solidFill>
                <a:latin typeface="robotolight"/>
              </a:rPr>
              <a:t>instead of adding.</a:t>
            </a:r>
            <a:endParaRPr lang="en-GB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8325014" y="1333789"/>
            <a:ext cx="227407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/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2560536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68</Words>
  <Application>Microsoft Office PowerPoint</Application>
  <PresentationFormat>Widescreen</PresentationFormat>
  <Paragraphs>12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robotolight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8</cp:revision>
  <dcterms:created xsi:type="dcterms:W3CDTF">2019-10-23T12:08:14Z</dcterms:created>
  <dcterms:modified xsi:type="dcterms:W3CDTF">2025-09-11T09:56:40Z</dcterms:modified>
</cp:coreProperties>
</file>