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>
        <p:scale>
          <a:sx n="33" d="100"/>
          <a:sy n="33" d="100"/>
        </p:scale>
        <p:origin x="2121" y="1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</a:t>
            </a:r>
            <a:r>
              <a:rPr lang="en-GB" sz="8000" b="1" dirty="0" smtClean="0">
                <a:solidFill>
                  <a:srgbClr val="0000FF"/>
                </a:solidFill>
              </a:rPr>
              <a:t>3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SILVER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59f70bb3-b9da-4709-aed4-eae3259bd6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432" y="-59625"/>
            <a:ext cx="9223500" cy="691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46182" y="3399188"/>
            <a:ext cx="1372218" cy="60675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477484" y="4093144"/>
            <a:ext cx="70308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robotolight"/>
              </a:rPr>
              <a:t>If we assume Pierre is telling the truth then </a:t>
            </a:r>
            <a:endParaRPr lang="en-US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b="1" dirty="0" err="1" smtClean="0">
                <a:solidFill>
                  <a:srgbClr val="0000FF"/>
                </a:solidFill>
                <a:latin typeface="robotolight"/>
              </a:rPr>
              <a:t>Quadr</a:t>
            </a:r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would be lying but then </a:t>
            </a:r>
            <a:r>
              <a:rPr lang="en-US" b="1" dirty="0" err="1">
                <a:solidFill>
                  <a:srgbClr val="0000FF"/>
                </a:solidFill>
                <a:latin typeface="robotolight"/>
              </a:rPr>
              <a:t>Ratna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 would be telling the truth </a:t>
            </a:r>
            <a:endParaRPr lang="en-US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so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that is not possible. </a:t>
            </a:r>
            <a:endParaRPr lang="en-US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If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we assume Pierre is lying </a:t>
            </a:r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then </a:t>
            </a:r>
          </a:p>
          <a:p>
            <a:r>
              <a:rPr lang="en-US" b="1" dirty="0" err="1" smtClean="0">
                <a:solidFill>
                  <a:srgbClr val="0000FF"/>
                </a:solidFill>
                <a:latin typeface="robotolight"/>
              </a:rPr>
              <a:t>Quadr</a:t>
            </a:r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is telling the truth, </a:t>
            </a:r>
            <a:r>
              <a:rPr lang="en-US" b="1" dirty="0" err="1">
                <a:solidFill>
                  <a:srgbClr val="0000FF"/>
                </a:solidFill>
                <a:latin typeface="robotolight"/>
              </a:rPr>
              <a:t>Ratna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 is lying</a:t>
            </a:r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,</a:t>
            </a:r>
          </a:p>
          <a:p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Sven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is telling the truth, and Tanya is lying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85ce19b4-e9bc-424f-b545-2b91171f1c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918" y="0"/>
            <a:ext cx="9220653" cy="691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26305" y="2560364"/>
            <a:ext cx="970295" cy="55756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051730" y="3345449"/>
            <a:ext cx="81570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robotolight"/>
              </a:rPr>
              <a:t>210 =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2 x 3 x 5 x 7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so the whole numbers that have a </a:t>
            </a:r>
            <a:r>
              <a:rPr lang="en-US" sz="3200" b="1" dirty="0" err="1">
                <a:solidFill>
                  <a:srgbClr val="0000FF"/>
                </a:solidFill>
                <a:latin typeface="robotolight"/>
              </a:rPr>
              <a:t>primorial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 of 210 would be 7,8,9,10, hence the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answer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is 4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367563ba-a4c1-45de-939a-5d329c43ae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918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091917" y="2042301"/>
            <a:ext cx="1412097" cy="8136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41988" y="3429001"/>
            <a:ext cx="55018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lain" startAt="2008"/>
            </a:pP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 x 2 = 4016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4016 ÷ 9 = 446 remainder 2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e9f17215-23ed-4168-b7e6-111cac3c4f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3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08615" y="2584371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412579" y="3211355"/>
            <a:ext cx="7396577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If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the side length of a square is 100,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then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its area is 10000.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3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quarters of 10000 is 7500,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the square root of 7500 is roughly 87. </a:t>
            </a:r>
            <a:endParaRPr lang="en-US" sz="28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robotolight"/>
              </a:rPr>
              <a:t>100 </a:t>
            </a:r>
            <a:r>
              <a:rPr lang="en-US" sz="2800" b="1" dirty="0">
                <a:solidFill>
                  <a:srgbClr val="0000FF"/>
                </a:solidFill>
                <a:latin typeface="robotolight"/>
              </a:rPr>
              <a:t>- 87 = 13% reduction.</a:t>
            </a:r>
            <a:endParaRPr lang="en-GB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9300d60f-b1d7-4d35-b9c5-95e1f37305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1"/>
            <a:ext cx="9188578" cy="689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78930" y="3112544"/>
            <a:ext cx="1041520" cy="86436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308221" y="4139762"/>
            <a:ext cx="69243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latin typeface="robotolight"/>
              </a:rPr>
              <a:t>As the probability of them speaking </a:t>
            </a:r>
            <a:r>
              <a:rPr lang="en-US" sz="2200" b="1" dirty="0" smtClean="0">
                <a:solidFill>
                  <a:srgbClr val="0000FF"/>
                </a:solidFill>
                <a:latin typeface="robotolight"/>
              </a:rPr>
              <a:t>English </a:t>
            </a:r>
            <a:r>
              <a:rPr lang="en-US" sz="2200" b="1" dirty="0">
                <a:solidFill>
                  <a:srgbClr val="0000FF"/>
                </a:solidFill>
                <a:latin typeface="robotolight"/>
              </a:rPr>
              <a:t>is 3/6 </a:t>
            </a:r>
            <a:endParaRPr lang="en-US" sz="2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200" b="1" dirty="0" smtClean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sz="2200" b="1" dirty="0">
                <a:solidFill>
                  <a:srgbClr val="0000FF"/>
                </a:solidFill>
                <a:latin typeface="robotolight"/>
              </a:rPr>
              <a:t>then for the 2nd student it is 2/5, </a:t>
            </a:r>
            <a:endParaRPr lang="en-US" sz="2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200" b="1" dirty="0" smtClean="0">
                <a:solidFill>
                  <a:srgbClr val="0000FF"/>
                </a:solidFill>
                <a:latin typeface="robotolight"/>
              </a:rPr>
              <a:t>times </a:t>
            </a:r>
            <a:r>
              <a:rPr lang="en-US" sz="2200" b="1" dirty="0">
                <a:solidFill>
                  <a:srgbClr val="0000FF"/>
                </a:solidFill>
                <a:latin typeface="robotolight"/>
              </a:rPr>
              <a:t>these together and then times by 4 </a:t>
            </a:r>
            <a:r>
              <a:rPr lang="en-US" sz="2200" b="1" dirty="0" smtClean="0">
                <a:solidFill>
                  <a:srgbClr val="0000FF"/>
                </a:solidFill>
                <a:latin typeface="robotolight"/>
              </a:rPr>
              <a:t>,</a:t>
            </a:r>
          </a:p>
          <a:p>
            <a:r>
              <a:rPr lang="en-US" sz="2200" b="1" dirty="0" smtClean="0">
                <a:solidFill>
                  <a:srgbClr val="0000FF"/>
                </a:solidFill>
                <a:latin typeface="robotolight"/>
              </a:rPr>
              <a:t>as </a:t>
            </a:r>
            <a:r>
              <a:rPr lang="en-US" sz="2200" b="1" dirty="0">
                <a:solidFill>
                  <a:srgbClr val="0000FF"/>
                </a:solidFill>
                <a:latin typeface="robotolight"/>
              </a:rPr>
              <a:t>there are 4 languages spoken in the house</a:t>
            </a:r>
            <a:endParaRPr lang="en-GB" sz="2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186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2020-06-11T04:03:37Z</dcterms:created>
  <dcterms:modified xsi:type="dcterms:W3CDTF">2020-06-14T05:52:39Z</dcterms:modified>
</cp:coreProperties>
</file>