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626" r:id="rId2"/>
    <p:sldId id="628" r:id="rId3"/>
    <p:sldId id="630" r:id="rId4"/>
    <p:sldId id="631" r:id="rId5"/>
    <p:sldId id="632" r:id="rId6"/>
    <p:sldId id="597" r:id="rId7"/>
    <p:sldId id="600" r:id="rId8"/>
    <p:sldId id="633" r:id="rId9"/>
    <p:sldId id="596" r:id="rId10"/>
    <p:sldId id="624" r:id="rId11"/>
    <p:sldId id="63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14D2B1-BE19-4D29-9974-C72D993E3DD0}" v="183" dt="2024-03-12T11:54:54.8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88534" autoAdjust="0"/>
  </p:normalViewPr>
  <p:slideViewPr>
    <p:cSldViewPr>
      <p:cViewPr varScale="1">
        <p:scale>
          <a:sx n="72" d="100"/>
          <a:sy n="72" d="100"/>
        </p:scale>
        <p:origin x="42" y="50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99923E6-9846-48E7-BE7E-AA81D559BDBF}"/>
    <pc:docChg chg="custSel delSld modSld">
      <pc:chgData name="Stewart Gale" userId="3647ddd2-6040-41ae-a96d-232c23482af8" providerId="ADAL" clId="{F99923E6-9846-48E7-BE7E-AA81D559BDBF}" dt="2022-04-20T07:02:01.342" v="72"/>
      <pc:docMkLst>
        <pc:docMk/>
      </pc:docMkLst>
      <pc:sldChg chg="addSp modSp mod modAnim">
        <pc:chgData name="Stewart Gale" userId="3647ddd2-6040-41ae-a96d-232c23482af8" providerId="ADAL" clId="{F99923E6-9846-48E7-BE7E-AA81D559BDBF}" dt="2022-04-20T06:54:36.467" v="7" actId="1076"/>
        <pc:sldMkLst>
          <pc:docMk/>
          <pc:sldMk cId="657203686" sldId="597"/>
        </pc:sldMkLst>
        <pc:spChg chg="mod">
          <ac:chgData name="Stewart Gale" userId="3647ddd2-6040-41ae-a96d-232c23482af8" providerId="ADAL" clId="{F99923E6-9846-48E7-BE7E-AA81D559BDBF}" dt="2022-04-20T06:54:11.296" v="2" actId="1076"/>
          <ac:spMkLst>
            <pc:docMk/>
            <pc:sldMk cId="657203686" sldId="597"/>
            <ac:spMk id="5" creationId="{00000000-0000-0000-0000-000000000000}"/>
          </ac:spMkLst>
        </pc:spChg>
        <pc:spChg chg="mod">
          <ac:chgData name="Stewart Gale" userId="3647ddd2-6040-41ae-a96d-232c23482af8" providerId="ADAL" clId="{F99923E6-9846-48E7-BE7E-AA81D559BDBF}" dt="2022-04-20T06:54:20.193" v="3" actId="1076"/>
          <ac:spMkLst>
            <pc:docMk/>
            <pc:sldMk cId="657203686" sldId="597"/>
            <ac:spMk id="8" creationId="{00000000-0000-0000-0000-000000000000}"/>
          </ac:spMkLst>
        </pc:spChg>
        <pc:spChg chg="add mod">
          <ac:chgData name="Stewart Gale" userId="3647ddd2-6040-41ae-a96d-232c23482af8" providerId="ADAL" clId="{F99923E6-9846-48E7-BE7E-AA81D559BDBF}" dt="2022-04-20T06:54:33.971" v="6" actId="1076"/>
          <ac:spMkLst>
            <pc:docMk/>
            <pc:sldMk cId="657203686" sldId="597"/>
            <ac:spMk id="9" creationId="{4EE134E6-EF78-4493-8350-0EC0A8BA23D3}"/>
          </ac:spMkLst>
        </pc:spChg>
        <pc:spChg chg="mod">
          <ac:chgData name="Stewart Gale" userId="3647ddd2-6040-41ae-a96d-232c23482af8" providerId="ADAL" clId="{F99923E6-9846-48E7-BE7E-AA81D559BDBF}" dt="2022-04-20T06:54:36.467" v="7" actId="1076"/>
          <ac:spMkLst>
            <pc:docMk/>
            <pc:sldMk cId="657203686" sldId="597"/>
            <ac:spMk id="10" creationId="{00000000-0000-0000-0000-000000000000}"/>
          </ac:spMkLst>
        </pc:spChg>
        <pc:spChg chg="mod">
          <ac:chgData name="Stewart Gale" userId="3647ddd2-6040-41ae-a96d-232c23482af8" providerId="ADAL" clId="{F99923E6-9846-48E7-BE7E-AA81D559BDBF}" dt="2022-04-20T06:54:20.193" v="3" actId="1076"/>
          <ac:spMkLst>
            <pc:docMk/>
            <pc:sldMk cId="657203686" sldId="597"/>
            <ac:spMk id="12" creationId="{00000000-0000-0000-0000-000000000000}"/>
          </ac:spMkLst>
        </pc:spChg>
      </pc:sldChg>
      <pc:sldChg chg="del">
        <pc:chgData name="Stewart Gale" userId="3647ddd2-6040-41ae-a96d-232c23482af8" providerId="ADAL" clId="{F99923E6-9846-48E7-BE7E-AA81D559BDBF}" dt="2022-04-20T06:55:46.071" v="71" actId="47"/>
        <pc:sldMkLst>
          <pc:docMk/>
          <pc:sldMk cId="477513847" sldId="599"/>
        </pc:sldMkLst>
      </pc:sldChg>
      <pc:sldChg chg="addSp delSp modSp mod delAnim modAnim">
        <pc:chgData name="Stewart Gale" userId="3647ddd2-6040-41ae-a96d-232c23482af8" providerId="ADAL" clId="{F99923E6-9846-48E7-BE7E-AA81D559BDBF}" dt="2022-04-20T07:02:01.342" v="72"/>
        <pc:sldMkLst>
          <pc:docMk/>
          <pc:sldMk cId="1948210332" sldId="600"/>
        </pc:sldMkLst>
        <pc:spChg chg="add mod">
          <ac:chgData name="Stewart Gale" userId="3647ddd2-6040-41ae-a96d-232c23482af8" providerId="ADAL" clId="{F99923E6-9846-48E7-BE7E-AA81D559BDBF}" dt="2022-04-20T06:55:26.265" v="70" actId="122"/>
          <ac:spMkLst>
            <pc:docMk/>
            <pc:sldMk cId="1948210332" sldId="600"/>
            <ac:spMk id="5" creationId="{9050CA2F-42E3-451B-808D-56BC0E44945F}"/>
          </ac:spMkLst>
        </pc:spChg>
        <pc:spChg chg="mod">
          <ac:chgData name="Stewart Gale" userId="3647ddd2-6040-41ae-a96d-232c23482af8" providerId="ADAL" clId="{F99923E6-9846-48E7-BE7E-AA81D559BDBF}" dt="2022-04-20T06:54:58.022" v="23" actId="1076"/>
          <ac:spMkLst>
            <pc:docMk/>
            <pc:sldMk cId="1948210332" sldId="600"/>
            <ac:spMk id="18" creationId="{60A8A880-1879-4847-A5B2-E14F200FC8CD}"/>
          </ac:spMkLst>
        </pc:spChg>
        <pc:spChg chg="del">
          <ac:chgData name="Stewart Gale" userId="3647ddd2-6040-41ae-a96d-232c23482af8" providerId="ADAL" clId="{F99923E6-9846-48E7-BE7E-AA81D559BDBF}" dt="2022-04-20T06:54:25.017" v="4" actId="21"/>
          <ac:spMkLst>
            <pc:docMk/>
            <pc:sldMk cId="1948210332" sldId="600"/>
            <ac:spMk id="20" creationId="{0998DCB0-E5A4-4108-9447-476A3A25B9A1}"/>
          </ac:spMkLst>
        </pc:spChg>
      </pc:sldChg>
      <pc:sldChg chg="modSp mod">
        <pc:chgData name="Stewart Gale" userId="3647ddd2-6040-41ae-a96d-232c23482af8" providerId="ADAL" clId="{F99923E6-9846-48E7-BE7E-AA81D559BDBF}" dt="2022-04-11T15:20:35.795" v="1" actId="20577"/>
        <pc:sldMkLst>
          <pc:docMk/>
          <pc:sldMk cId="2192384473" sldId="626"/>
        </pc:sldMkLst>
        <pc:spChg chg="mod">
          <ac:chgData name="Stewart Gale" userId="3647ddd2-6040-41ae-a96d-232c23482af8" providerId="ADAL" clId="{F99923E6-9846-48E7-BE7E-AA81D559BDBF}" dt="2022-04-11T15:20:35.795" v="1" actId="20577"/>
          <ac:spMkLst>
            <pc:docMk/>
            <pc:sldMk cId="2192384473" sldId="626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1114D2B1-BE19-4D29-9974-C72D993E3DD0}"/>
    <pc:docChg chg="undo custSel addSld delSld modSld sldOrd modMainMaster modNotesMaster">
      <pc:chgData name="Stewart Gale" userId="3647ddd2-6040-41ae-a96d-232c23482af8" providerId="ADAL" clId="{1114D2B1-BE19-4D29-9974-C72D993E3DD0}" dt="2024-03-12T11:54:54.869" v="614"/>
      <pc:docMkLst>
        <pc:docMk/>
      </pc:docMkLst>
      <pc:sldChg chg="addSp delSp modSp mod delAnim modAnim">
        <pc:chgData name="Stewart Gale" userId="3647ddd2-6040-41ae-a96d-232c23482af8" providerId="ADAL" clId="{1114D2B1-BE19-4D29-9974-C72D993E3DD0}" dt="2023-08-12T08:55:48.636" v="436"/>
        <pc:sldMkLst>
          <pc:docMk/>
          <pc:sldMk cId="103406131" sldId="596"/>
        </pc:sldMkLst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k cId="103406131" sldId="596"/>
            <ac:spMk id="3" creationId="{0A8F591E-E781-4B82-8A1D-B0A73B8A7B6F}"/>
          </ac:spMkLst>
        </pc:spChg>
        <pc:spChg chg="mod">
          <ac:chgData name="Stewart Gale" userId="3647ddd2-6040-41ae-a96d-232c23482af8" providerId="ADAL" clId="{1114D2B1-BE19-4D29-9974-C72D993E3DD0}" dt="2023-08-12T08:44:40.745" v="238" actId="20577"/>
          <ac:spMkLst>
            <pc:docMk/>
            <pc:sldMk cId="103406131" sldId="596"/>
            <ac:spMk id="5" creationId="{D647942C-C8F3-4253-860C-1AD3A82FFD5A}"/>
          </ac:spMkLst>
        </pc:spChg>
        <pc:spChg chg="del mod">
          <ac:chgData name="Stewart Gale" userId="3647ddd2-6040-41ae-a96d-232c23482af8" providerId="ADAL" clId="{1114D2B1-BE19-4D29-9974-C72D993E3DD0}" dt="2023-08-12T08:53:24.637" v="395" actId="478"/>
          <ac:spMkLst>
            <pc:docMk/>
            <pc:sldMk cId="103406131" sldId="596"/>
            <ac:spMk id="6" creationId="{02592804-B652-466C-8772-21536782568E}"/>
          </ac:spMkLst>
        </pc:spChg>
        <pc:spChg chg="add del mod">
          <ac:chgData name="Stewart Gale" userId="3647ddd2-6040-41ae-a96d-232c23482af8" providerId="ADAL" clId="{1114D2B1-BE19-4D29-9974-C72D993E3DD0}" dt="2023-08-12T08:50:38.042" v="349" actId="478"/>
          <ac:spMkLst>
            <pc:docMk/>
            <pc:sldMk cId="103406131" sldId="596"/>
            <ac:spMk id="8" creationId="{3637E0EC-322B-8E48-E04A-376EFDE297F1}"/>
          </ac:spMkLst>
        </pc:spChg>
        <pc:spChg chg="add del mod">
          <ac:chgData name="Stewart Gale" userId="3647ddd2-6040-41ae-a96d-232c23482af8" providerId="ADAL" clId="{1114D2B1-BE19-4D29-9974-C72D993E3DD0}" dt="2023-08-12T08:50:44.662" v="350" actId="478"/>
          <ac:spMkLst>
            <pc:docMk/>
            <pc:sldMk cId="103406131" sldId="596"/>
            <ac:spMk id="10" creationId="{91582DEE-2400-6C31-3FFA-8D250425430F}"/>
          </ac:spMkLst>
        </pc:spChg>
        <pc:spChg chg="add del mod">
          <ac:chgData name="Stewart Gale" userId="3647ddd2-6040-41ae-a96d-232c23482af8" providerId="ADAL" clId="{1114D2B1-BE19-4D29-9974-C72D993E3DD0}" dt="2023-08-12T08:50:38.042" v="349" actId="478"/>
          <ac:spMkLst>
            <pc:docMk/>
            <pc:sldMk cId="103406131" sldId="596"/>
            <ac:spMk id="12" creationId="{40A70A95-951D-3BBB-FD74-D7F97A86E90A}"/>
          </ac:spMkLst>
        </pc:spChg>
        <pc:spChg chg="add del mod">
          <ac:chgData name="Stewart Gale" userId="3647ddd2-6040-41ae-a96d-232c23482af8" providerId="ADAL" clId="{1114D2B1-BE19-4D29-9974-C72D993E3DD0}" dt="2023-08-12T08:50:44.662" v="350" actId="478"/>
          <ac:spMkLst>
            <pc:docMk/>
            <pc:sldMk cId="103406131" sldId="596"/>
            <ac:spMk id="14" creationId="{7CF8349C-F3DF-1993-1C0F-C1B9A5AE8A6C}"/>
          </ac:spMkLst>
        </pc:spChg>
        <pc:spChg chg="add del mod">
          <ac:chgData name="Stewart Gale" userId="3647ddd2-6040-41ae-a96d-232c23482af8" providerId="ADAL" clId="{1114D2B1-BE19-4D29-9974-C72D993E3DD0}" dt="2023-08-12T08:50:38.042" v="349" actId="478"/>
          <ac:spMkLst>
            <pc:docMk/>
            <pc:sldMk cId="103406131" sldId="596"/>
            <ac:spMk id="16" creationId="{06B52F26-458E-EB18-606C-991B01657AE0}"/>
          </ac:spMkLst>
        </pc:spChg>
        <pc:spChg chg="add del mod">
          <ac:chgData name="Stewart Gale" userId="3647ddd2-6040-41ae-a96d-232c23482af8" providerId="ADAL" clId="{1114D2B1-BE19-4D29-9974-C72D993E3DD0}" dt="2023-08-12T08:50:38.042" v="349" actId="478"/>
          <ac:spMkLst>
            <pc:docMk/>
            <pc:sldMk cId="103406131" sldId="596"/>
            <ac:spMk id="18" creationId="{8D17F236-2FBE-74B8-1C88-D651FF9A8D67}"/>
          </ac:spMkLst>
        </pc:spChg>
        <pc:spChg chg="add del mod">
          <ac:chgData name="Stewart Gale" userId="3647ddd2-6040-41ae-a96d-232c23482af8" providerId="ADAL" clId="{1114D2B1-BE19-4D29-9974-C72D993E3DD0}" dt="2023-08-12T08:50:38.042" v="349" actId="478"/>
          <ac:spMkLst>
            <pc:docMk/>
            <pc:sldMk cId="103406131" sldId="596"/>
            <ac:spMk id="20" creationId="{361E14BF-2C05-8AED-12E8-C276081131D8}"/>
          </ac:spMkLst>
        </pc:spChg>
        <pc:spChg chg="add mod">
          <ac:chgData name="Stewart Gale" userId="3647ddd2-6040-41ae-a96d-232c23482af8" providerId="ADAL" clId="{1114D2B1-BE19-4D29-9974-C72D993E3DD0}" dt="2023-08-12T08:55:17.455" v="432" actId="1076"/>
          <ac:spMkLst>
            <pc:docMk/>
            <pc:sldMk cId="103406131" sldId="596"/>
            <ac:spMk id="21" creationId="{656EE0FB-5E11-BD09-8617-0C348C3F2447}"/>
          </ac:spMkLst>
        </pc:spChg>
        <pc:spChg chg="add mod">
          <ac:chgData name="Stewart Gale" userId="3647ddd2-6040-41ae-a96d-232c23482af8" providerId="ADAL" clId="{1114D2B1-BE19-4D29-9974-C72D993E3DD0}" dt="2023-08-12T08:54:54.734" v="431" actId="1076"/>
          <ac:spMkLst>
            <pc:docMk/>
            <pc:sldMk cId="103406131" sldId="596"/>
            <ac:spMk id="23" creationId="{0699D881-92C3-4AFB-CF1A-AFFD466B23D8}"/>
          </ac:spMkLst>
        </pc:spChg>
        <pc:spChg chg="add mod">
          <ac:chgData name="Stewart Gale" userId="3647ddd2-6040-41ae-a96d-232c23482af8" providerId="ADAL" clId="{1114D2B1-BE19-4D29-9974-C72D993E3DD0}" dt="2023-08-12T08:55:17.455" v="432" actId="1076"/>
          <ac:spMkLst>
            <pc:docMk/>
            <pc:sldMk cId="103406131" sldId="596"/>
            <ac:spMk id="24" creationId="{BD48ED1A-8A7E-C3DD-8351-C72040BC2D3D}"/>
          </ac:spMkLst>
        </pc:spChg>
        <pc:spChg chg="add mod">
          <ac:chgData name="Stewart Gale" userId="3647ddd2-6040-41ae-a96d-232c23482af8" providerId="ADAL" clId="{1114D2B1-BE19-4D29-9974-C72D993E3DD0}" dt="2023-08-12T08:55:17.455" v="432" actId="1076"/>
          <ac:spMkLst>
            <pc:docMk/>
            <pc:sldMk cId="103406131" sldId="596"/>
            <ac:spMk id="25" creationId="{B95CAC5D-ABF1-C33D-4D57-BFB4749C5920}"/>
          </ac:spMkLst>
        </pc:spChg>
        <pc:spChg chg="add mod">
          <ac:chgData name="Stewart Gale" userId="3647ddd2-6040-41ae-a96d-232c23482af8" providerId="ADAL" clId="{1114D2B1-BE19-4D29-9974-C72D993E3DD0}" dt="2023-08-12T08:55:17.455" v="432" actId="1076"/>
          <ac:spMkLst>
            <pc:docMk/>
            <pc:sldMk cId="103406131" sldId="596"/>
            <ac:spMk id="27" creationId="{80037725-8524-505B-955A-FFDB69E82096}"/>
          </ac:spMkLst>
        </pc:spChg>
        <pc:spChg chg="add mod">
          <ac:chgData name="Stewart Gale" userId="3647ddd2-6040-41ae-a96d-232c23482af8" providerId="ADAL" clId="{1114D2B1-BE19-4D29-9974-C72D993E3DD0}" dt="2023-08-12T08:55:17.455" v="432" actId="1076"/>
          <ac:spMkLst>
            <pc:docMk/>
            <pc:sldMk cId="103406131" sldId="596"/>
            <ac:spMk id="28" creationId="{1992B92D-9BB2-2D06-9FB3-61055C83D406}"/>
          </ac:spMkLst>
        </pc:spChg>
        <pc:spChg chg="add mod">
          <ac:chgData name="Stewart Gale" userId="3647ddd2-6040-41ae-a96d-232c23482af8" providerId="ADAL" clId="{1114D2B1-BE19-4D29-9974-C72D993E3DD0}" dt="2023-08-12T08:54:01.763" v="410" actId="1076"/>
          <ac:spMkLst>
            <pc:docMk/>
            <pc:sldMk cId="103406131" sldId="596"/>
            <ac:spMk id="29" creationId="{65D30078-D1C2-4038-80FD-5093C70BF7A1}"/>
          </ac:spMkLst>
        </pc:spChg>
        <pc:spChg chg="add mod">
          <ac:chgData name="Stewart Gale" userId="3647ddd2-6040-41ae-a96d-232c23482af8" providerId="ADAL" clId="{1114D2B1-BE19-4D29-9974-C72D993E3DD0}" dt="2023-08-12T08:54:48.637" v="430" actId="1076"/>
          <ac:spMkLst>
            <pc:docMk/>
            <pc:sldMk cId="103406131" sldId="596"/>
            <ac:spMk id="30" creationId="{64B22DD2-D843-1102-3CEB-EC1C5CBA7A3A}"/>
          </ac:spMkLst>
        </pc:spChg>
        <pc:grpChg chg="del mod">
          <ac:chgData name="Stewart Gale" userId="3647ddd2-6040-41ae-a96d-232c23482af8" providerId="ADAL" clId="{1114D2B1-BE19-4D29-9974-C72D993E3DD0}" dt="2023-08-12T08:44:10.670" v="226" actId="478"/>
          <ac:grpSpMkLst>
            <pc:docMk/>
            <pc:sldMk cId="103406131" sldId="596"/>
            <ac:grpSpMk id="2" creationId="{C4959A0A-F048-4809-889E-4ED272BC2354}"/>
          </ac:grpSpMkLst>
        </pc:grpChg>
        <pc:cxnChg chg="mod">
          <ac:chgData name="Stewart Gale" userId="3647ddd2-6040-41ae-a96d-232c23482af8" providerId="ADAL" clId="{1114D2B1-BE19-4D29-9974-C72D993E3DD0}" dt="2023-08-12T08:29:19.354" v="1"/>
          <ac:cxnSpMkLst>
            <pc:docMk/>
            <pc:sldMk cId="103406131" sldId="596"/>
            <ac:cxnSpMk id="4" creationId="{644C153B-DEE6-480A-AAA9-6894821CDEC9}"/>
          </ac:cxnSpMkLst>
        </pc:cxnChg>
        <pc:cxnChg chg="add mod">
          <ac:chgData name="Stewart Gale" userId="3647ddd2-6040-41ae-a96d-232c23482af8" providerId="ADAL" clId="{1114D2B1-BE19-4D29-9974-C72D993E3DD0}" dt="2023-08-12T08:55:33.497" v="434" actId="208"/>
          <ac:cxnSpMkLst>
            <pc:docMk/>
            <pc:sldMk cId="103406131" sldId="596"/>
            <ac:cxnSpMk id="32" creationId="{7D73AC38-06A9-B37B-880D-3FB9F53F62A9}"/>
          </ac:cxnSpMkLst>
        </pc:cxnChg>
      </pc:sldChg>
      <pc:sldChg chg="delSp modSp mod modAnim">
        <pc:chgData name="Stewart Gale" userId="3647ddd2-6040-41ae-a96d-232c23482af8" providerId="ADAL" clId="{1114D2B1-BE19-4D29-9974-C72D993E3DD0}" dt="2023-08-12T08:44:01.165" v="225" actId="113"/>
        <pc:sldMkLst>
          <pc:docMk/>
          <pc:sldMk cId="657203686" sldId="597"/>
        </pc:sldMkLst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k cId="657203686" sldId="597"/>
            <ac:spMk id="3" creationId="{00000000-0000-0000-0000-000000000000}"/>
          </ac:spMkLst>
        </pc:spChg>
        <pc:spChg chg="del mod">
          <ac:chgData name="Stewart Gale" userId="3647ddd2-6040-41ae-a96d-232c23482af8" providerId="ADAL" clId="{1114D2B1-BE19-4D29-9974-C72D993E3DD0}" dt="2023-08-12T08:40:49.938" v="175" actId="478"/>
          <ac:spMkLst>
            <pc:docMk/>
            <pc:sldMk cId="657203686" sldId="597"/>
            <ac:spMk id="5" creationId="{00000000-0000-0000-0000-000000000000}"/>
          </ac:spMkLst>
        </pc:spChg>
        <pc:spChg chg="del mod">
          <ac:chgData name="Stewart Gale" userId="3647ddd2-6040-41ae-a96d-232c23482af8" providerId="ADAL" clId="{1114D2B1-BE19-4D29-9974-C72D993E3DD0}" dt="2023-08-12T08:40:49.938" v="175" actId="478"/>
          <ac:spMkLst>
            <pc:docMk/>
            <pc:sldMk cId="657203686" sldId="597"/>
            <ac:spMk id="8" creationId="{00000000-0000-0000-0000-000000000000}"/>
          </ac:spMkLst>
        </pc:spChg>
        <pc:spChg chg="mod">
          <ac:chgData name="Stewart Gale" userId="3647ddd2-6040-41ae-a96d-232c23482af8" providerId="ADAL" clId="{1114D2B1-BE19-4D29-9974-C72D993E3DD0}" dt="2023-08-12T08:44:01.165" v="225" actId="113"/>
          <ac:spMkLst>
            <pc:docMk/>
            <pc:sldMk cId="657203686" sldId="597"/>
            <ac:spMk id="9" creationId="{4EE134E6-EF78-4493-8350-0EC0A8BA23D3}"/>
          </ac:spMkLst>
        </pc:spChg>
        <pc:spChg chg="del mod">
          <ac:chgData name="Stewart Gale" userId="3647ddd2-6040-41ae-a96d-232c23482af8" providerId="ADAL" clId="{1114D2B1-BE19-4D29-9974-C72D993E3DD0}" dt="2023-08-12T08:40:49.938" v="175" actId="478"/>
          <ac:spMkLst>
            <pc:docMk/>
            <pc:sldMk cId="657203686" sldId="597"/>
            <ac:spMk id="10" creationId="{00000000-0000-0000-0000-000000000000}"/>
          </ac:spMkLst>
        </pc:spChg>
        <pc:spChg chg="del mod">
          <ac:chgData name="Stewart Gale" userId="3647ddd2-6040-41ae-a96d-232c23482af8" providerId="ADAL" clId="{1114D2B1-BE19-4D29-9974-C72D993E3DD0}" dt="2023-08-12T08:40:49.938" v="175" actId="478"/>
          <ac:spMkLst>
            <pc:docMk/>
            <pc:sldMk cId="657203686" sldId="597"/>
            <ac:spMk id="12" creationId="{00000000-0000-0000-0000-000000000000}"/>
          </ac:spMkLst>
        </pc:spChg>
        <pc:grpChg chg="del mod">
          <ac:chgData name="Stewart Gale" userId="3647ddd2-6040-41ae-a96d-232c23482af8" providerId="ADAL" clId="{1114D2B1-BE19-4D29-9974-C72D993E3DD0}" dt="2023-08-12T08:40:49.938" v="175" actId="478"/>
          <ac:grpSpMkLst>
            <pc:docMk/>
            <pc:sldMk cId="657203686" sldId="59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114D2B1-BE19-4D29-9974-C72D993E3DD0}" dt="2023-08-12T08:29:19.354" v="1"/>
          <ac:cxnSpMkLst>
            <pc:docMk/>
            <pc:sldMk cId="657203686" sldId="597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1114D2B1-BE19-4D29-9974-C72D993E3DD0}" dt="2023-08-12T08:43:14.929" v="220" actId="1076"/>
        <pc:sldMkLst>
          <pc:docMk/>
          <pc:sldMk cId="1948210332" sldId="600"/>
        </pc:sldMkLst>
        <pc:spChg chg="mod topLvl">
          <ac:chgData name="Stewart Gale" userId="3647ddd2-6040-41ae-a96d-232c23482af8" providerId="ADAL" clId="{1114D2B1-BE19-4D29-9974-C72D993E3DD0}" dt="2023-08-12T08:42:37.779" v="206" actId="1076"/>
          <ac:spMkLst>
            <pc:docMk/>
            <pc:sldMk cId="1948210332" sldId="600"/>
            <ac:spMk id="3" creationId="{831E434C-6957-4ABA-A52C-3B5DF3310A31}"/>
          </ac:spMkLst>
        </pc:spChg>
        <pc:spChg chg="mod">
          <ac:chgData name="Stewart Gale" userId="3647ddd2-6040-41ae-a96d-232c23482af8" providerId="ADAL" clId="{1114D2B1-BE19-4D29-9974-C72D993E3DD0}" dt="2023-08-12T08:43:14.929" v="220" actId="1076"/>
          <ac:spMkLst>
            <pc:docMk/>
            <pc:sldMk cId="1948210332" sldId="600"/>
            <ac:spMk id="5" creationId="{9050CA2F-42E3-451B-808D-56BC0E44945F}"/>
          </ac:spMkLst>
        </pc:spChg>
        <pc:spChg chg="add mod">
          <ac:chgData name="Stewart Gale" userId="3647ddd2-6040-41ae-a96d-232c23482af8" providerId="ADAL" clId="{1114D2B1-BE19-4D29-9974-C72D993E3DD0}" dt="2023-08-12T08:43:12.670" v="219" actId="1076"/>
          <ac:spMkLst>
            <pc:docMk/>
            <pc:sldMk cId="1948210332" sldId="600"/>
            <ac:spMk id="7" creationId="{9B6C22A9-1AC1-2767-70F4-0B180B0E87DA}"/>
          </ac:spMkLst>
        </pc:spChg>
        <pc:spChg chg="mod">
          <ac:chgData name="Stewart Gale" userId="3647ddd2-6040-41ae-a96d-232c23482af8" providerId="ADAL" clId="{1114D2B1-BE19-4D29-9974-C72D993E3DD0}" dt="2023-08-12T08:43:03.554" v="216" actId="20577"/>
          <ac:spMkLst>
            <pc:docMk/>
            <pc:sldMk cId="1948210332" sldId="600"/>
            <ac:spMk id="18" creationId="{60A8A880-1879-4847-A5B2-E14F200FC8CD}"/>
          </ac:spMkLst>
        </pc:spChg>
        <pc:grpChg chg="del mod">
          <ac:chgData name="Stewart Gale" userId="3647ddd2-6040-41ae-a96d-232c23482af8" providerId="ADAL" clId="{1114D2B1-BE19-4D29-9974-C72D993E3DD0}" dt="2023-08-12T08:42:24.521" v="198" actId="478"/>
          <ac:grpSpMkLst>
            <pc:docMk/>
            <pc:sldMk cId="1948210332" sldId="600"/>
            <ac:grpSpMk id="2" creationId="{0FBFDC24-D675-41F1-9BDE-C96A19D19851}"/>
          </ac:grpSpMkLst>
        </pc:grpChg>
        <pc:cxnChg chg="del mod topLvl">
          <ac:chgData name="Stewart Gale" userId="3647ddd2-6040-41ae-a96d-232c23482af8" providerId="ADAL" clId="{1114D2B1-BE19-4D29-9974-C72D993E3DD0}" dt="2023-08-12T08:42:24.521" v="198" actId="478"/>
          <ac:cxnSpMkLst>
            <pc:docMk/>
            <pc:sldMk cId="1948210332" sldId="600"/>
            <ac:cxnSpMk id="4" creationId="{450BA274-6055-48BC-AAC7-0AA8E39959B3}"/>
          </ac:cxnSpMkLst>
        </pc:cxnChg>
      </pc:sldChg>
      <pc:sldChg chg="delSp modSp del mod">
        <pc:chgData name="Stewart Gale" userId="3647ddd2-6040-41ae-a96d-232c23482af8" providerId="ADAL" clId="{1114D2B1-BE19-4D29-9974-C72D993E3DD0}" dt="2023-08-12T09:20:46.381" v="606" actId="47"/>
        <pc:sldMkLst>
          <pc:docMk/>
          <pc:sldMk cId="2425200227" sldId="601"/>
        </pc:sldMkLst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k cId="2425200227" sldId="601"/>
            <ac:spMk id="2" creationId="{00000000-0000-0000-0000-000000000000}"/>
          </ac:spMkLst>
        </pc:spChg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k cId="2425200227" sldId="601"/>
            <ac:spMk id="4" creationId="{00000000-0000-0000-0000-000000000000}"/>
          </ac:spMkLst>
        </pc:spChg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k cId="2425200227" sldId="601"/>
            <ac:spMk id="8" creationId="{00000000-0000-0000-0000-000000000000}"/>
          </ac:spMkLst>
        </pc:spChg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k cId="2425200227" sldId="601"/>
            <ac:spMk id="9" creationId="{00000000-0000-0000-0000-000000000000}"/>
          </ac:spMkLst>
        </pc:spChg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k cId="2425200227" sldId="601"/>
            <ac:spMk id="11" creationId="{00000000-0000-0000-0000-000000000000}"/>
          </ac:spMkLst>
        </pc:spChg>
        <pc:grpChg chg="del mod">
          <ac:chgData name="Stewart Gale" userId="3647ddd2-6040-41ae-a96d-232c23482af8" providerId="ADAL" clId="{1114D2B1-BE19-4D29-9974-C72D993E3DD0}" dt="2023-08-12T09:10:19.364" v="438" actId="478"/>
          <ac:grpSpMkLst>
            <pc:docMk/>
            <pc:sldMk cId="2425200227" sldId="601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1114D2B1-BE19-4D29-9974-C72D993E3DD0}" dt="2023-08-12T08:29:19.354" v="1"/>
          <ac:picMkLst>
            <pc:docMk/>
            <pc:sldMk cId="2425200227" sldId="601"/>
            <ac:picMk id="1027" creationId="{00000000-0000-0000-0000-000000000000}"/>
          </ac:picMkLst>
        </pc:picChg>
        <pc:cxnChg chg="mod">
          <ac:chgData name="Stewart Gale" userId="3647ddd2-6040-41ae-a96d-232c23482af8" providerId="ADAL" clId="{1114D2B1-BE19-4D29-9974-C72D993E3DD0}" dt="2023-08-12T08:29:19.354" v="1"/>
          <ac:cxnSpMkLst>
            <pc:docMk/>
            <pc:sldMk cId="2425200227" sldId="601"/>
            <ac:cxnSpMk id="5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1114D2B1-BE19-4D29-9974-C72D993E3DD0}" dt="2024-03-12T11:54:54.869" v="614"/>
        <pc:sldMkLst>
          <pc:docMk/>
          <pc:sldMk cId="3927774519" sldId="624"/>
        </pc:sldMkLst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k cId="3927774519" sldId="624"/>
            <ac:spMk id="3" creationId="{0A8F591E-E781-4B82-8A1D-B0A73B8A7B6F}"/>
          </ac:spMkLst>
        </pc:spChg>
        <pc:spChg chg="add mod">
          <ac:chgData name="Stewart Gale" userId="3647ddd2-6040-41ae-a96d-232c23482af8" providerId="ADAL" clId="{1114D2B1-BE19-4D29-9974-C72D993E3DD0}" dt="2023-08-12T09:14:54.802" v="517" actId="1076"/>
          <ac:spMkLst>
            <pc:docMk/>
            <pc:sldMk cId="3927774519" sldId="624"/>
            <ac:spMk id="6" creationId="{DA94FF92-6645-E351-C59F-12540FD3D859}"/>
          </ac:spMkLst>
        </pc:spChg>
        <pc:spChg chg="add mod">
          <ac:chgData name="Stewart Gale" userId="3647ddd2-6040-41ae-a96d-232c23482af8" providerId="ADAL" clId="{1114D2B1-BE19-4D29-9974-C72D993E3DD0}" dt="2023-08-12T09:14:25.043" v="512" actId="1076"/>
          <ac:spMkLst>
            <pc:docMk/>
            <pc:sldMk cId="3927774519" sldId="624"/>
            <ac:spMk id="8" creationId="{5C071635-066F-747F-C01A-06B92F066232}"/>
          </ac:spMkLst>
        </pc:spChg>
        <pc:spChg chg="mod">
          <ac:chgData name="Stewart Gale" userId="3647ddd2-6040-41ae-a96d-232c23482af8" providerId="ADAL" clId="{1114D2B1-BE19-4D29-9974-C72D993E3DD0}" dt="2023-08-12T09:10:43.815" v="444" actId="14100"/>
          <ac:spMkLst>
            <pc:docMk/>
            <pc:sldMk cId="3927774519" sldId="624"/>
            <ac:spMk id="9" creationId="{ACECC328-B52D-4F80-9A76-D0892ABEE32A}"/>
          </ac:spMkLst>
        </pc:spChg>
        <pc:spChg chg="mod">
          <ac:chgData name="Stewart Gale" userId="3647ddd2-6040-41ae-a96d-232c23482af8" providerId="ADAL" clId="{1114D2B1-BE19-4D29-9974-C72D993E3DD0}" dt="2023-08-12T09:15:24.817" v="526" actId="14100"/>
          <ac:spMkLst>
            <pc:docMk/>
            <pc:sldMk cId="3927774519" sldId="624"/>
            <ac:spMk id="10" creationId="{757A5F36-A0FF-44F9-A34A-52A90BE6D754}"/>
          </ac:spMkLst>
        </pc:spChg>
        <pc:spChg chg="add mod">
          <ac:chgData name="Stewart Gale" userId="3647ddd2-6040-41ae-a96d-232c23482af8" providerId="ADAL" clId="{1114D2B1-BE19-4D29-9974-C72D993E3DD0}" dt="2023-08-12T09:14:54.802" v="517" actId="1076"/>
          <ac:spMkLst>
            <pc:docMk/>
            <pc:sldMk cId="3927774519" sldId="624"/>
            <ac:spMk id="12" creationId="{B1CC70D7-2482-9FCB-7AA8-737B81936C65}"/>
          </ac:spMkLst>
        </pc:spChg>
        <pc:spChg chg="add mod">
          <ac:chgData name="Stewart Gale" userId="3647ddd2-6040-41ae-a96d-232c23482af8" providerId="ADAL" clId="{1114D2B1-BE19-4D29-9974-C72D993E3DD0}" dt="2023-08-12T09:14:25.043" v="512" actId="1076"/>
          <ac:spMkLst>
            <pc:docMk/>
            <pc:sldMk cId="3927774519" sldId="624"/>
            <ac:spMk id="14" creationId="{4C2BAB5E-AC8E-5AFB-7AC3-DE9AE50FFF1D}"/>
          </ac:spMkLst>
        </pc:spChg>
        <pc:spChg chg="add mod">
          <ac:chgData name="Stewart Gale" userId="3647ddd2-6040-41ae-a96d-232c23482af8" providerId="ADAL" clId="{1114D2B1-BE19-4D29-9974-C72D993E3DD0}" dt="2023-08-12T09:15:16.145" v="524" actId="1076"/>
          <ac:spMkLst>
            <pc:docMk/>
            <pc:sldMk cId="3927774519" sldId="624"/>
            <ac:spMk id="18" creationId="{C47E9118-CE52-306D-1BD9-42F64989516D}"/>
          </ac:spMkLst>
        </pc:spChg>
        <pc:spChg chg="add mod">
          <ac:chgData name="Stewart Gale" userId="3647ddd2-6040-41ae-a96d-232c23482af8" providerId="ADAL" clId="{1114D2B1-BE19-4D29-9974-C72D993E3DD0}" dt="2023-08-12T09:15:16.145" v="524" actId="1076"/>
          <ac:spMkLst>
            <pc:docMk/>
            <pc:sldMk cId="3927774519" sldId="624"/>
            <ac:spMk id="19" creationId="{FC3850CE-B995-2231-A361-5CF427528EFC}"/>
          </ac:spMkLst>
        </pc:spChg>
        <pc:spChg chg="add mod">
          <ac:chgData name="Stewart Gale" userId="3647ddd2-6040-41ae-a96d-232c23482af8" providerId="ADAL" clId="{1114D2B1-BE19-4D29-9974-C72D993E3DD0}" dt="2023-08-12T09:14:56.944" v="518" actId="1076"/>
          <ac:spMkLst>
            <pc:docMk/>
            <pc:sldMk cId="3927774519" sldId="624"/>
            <ac:spMk id="20" creationId="{78EA59F4-EACB-27FE-94A7-9719CA43B338}"/>
          </ac:spMkLst>
        </pc:spChg>
        <pc:spChg chg="add mod">
          <ac:chgData name="Stewart Gale" userId="3647ddd2-6040-41ae-a96d-232c23482af8" providerId="ADAL" clId="{1114D2B1-BE19-4D29-9974-C72D993E3DD0}" dt="2023-08-12T09:15:36.372" v="527" actId="1076"/>
          <ac:spMkLst>
            <pc:docMk/>
            <pc:sldMk cId="3927774519" sldId="624"/>
            <ac:spMk id="21" creationId="{CD5F011E-C89D-E224-F8CF-BFD1E288D186}"/>
          </ac:spMkLst>
        </pc:spChg>
        <pc:grpChg chg="del mod">
          <ac:chgData name="Stewart Gale" userId="3647ddd2-6040-41ae-a96d-232c23482af8" providerId="ADAL" clId="{1114D2B1-BE19-4D29-9974-C72D993E3DD0}" dt="2023-08-12T08:55:59.545" v="437" actId="478"/>
          <ac:grpSpMkLst>
            <pc:docMk/>
            <pc:sldMk cId="3927774519" sldId="624"/>
            <ac:grpSpMk id="2" creationId="{C4959A0A-F048-4809-889E-4ED272BC2354}"/>
          </ac:grpSpMkLst>
        </pc:grpChg>
        <pc:cxnChg chg="mod">
          <ac:chgData name="Stewart Gale" userId="3647ddd2-6040-41ae-a96d-232c23482af8" providerId="ADAL" clId="{1114D2B1-BE19-4D29-9974-C72D993E3DD0}" dt="2023-08-12T08:29:19.354" v="1"/>
          <ac:cxnSpMkLst>
            <pc:docMk/>
            <pc:sldMk cId="3927774519" sldId="624"/>
            <ac:cxnSpMk id="4" creationId="{644C153B-DEE6-480A-AAA9-6894821CDEC9}"/>
          </ac:cxnSpMkLst>
        </pc:cxnChg>
        <pc:cxnChg chg="add mod">
          <ac:chgData name="Stewart Gale" userId="3647ddd2-6040-41ae-a96d-232c23482af8" providerId="ADAL" clId="{1114D2B1-BE19-4D29-9974-C72D993E3DD0}" dt="2023-08-12T09:14:06.851" v="510" actId="1076"/>
          <ac:cxnSpMkLst>
            <pc:docMk/>
            <pc:sldMk cId="3927774519" sldId="624"/>
            <ac:cxnSpMk id="16" creationId="{60453D17-AAC7-FA27-FC63-75B48EAC3936}"/>
          </ac:cxnSpMkLst>
        </pc:cxnChg>
      </pc:sldChg>
      <pc:sldChg chg="delSp modSp mod modAnim">
        <pc:chgData name="Stewart Gale" userId="3647ddd2-6040-41ae-a96d-232c23482af8" providerId="ADAL" clId="{1114D2B1-BE19-4D29-9974-C72D993E3DD0}" dt="2024-03-12T11:53:35.446" v="610"/>
        <pc:sldMkLst>
          <pc:docMk/>
          <pc:sldMk cId="2192384473" sldId="626"/>
        </pc:sldMkLst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k cId="2192384473" sldId="626"/>
            <ac:spMk id="3" creationId="{1DCD659B-9B0F-4736-B272-47379BEFFD3A}"/>
          </ac:spMkLst>
        </pc:spChg>
        <pc:spChg chg="mod">
          <ac:chgData name="Stewart Gale" userId="3647ddd2-6040-41ae-a96d-232c23482af8" providerId="ADAL" clId="{1114D2B1-BE19-4D29-9974-C72D993E3DD0}" dt="2023-08-13T09:44:41.867" v="609" actId="20577"/>
          <ac:spMkLst>
            <pc:docMk/>
            <pc:sldMk cId="2192384473" sldId="626"/>
            <ac:spMk id="5" creationId="{00000000-0000-0000-0000-000000000000}"/>
          </ac:spMkLst>
        </pc:spChg>
        <pc:grpChg chg="del mod">
          <ac:chgData name="Stewart Gale" userId="3647ddd2-6040-41ae-a96d-232c23482af8" providerId="ADAL" clId="{1114D2B1-BE19-4D29-9974-C72D993E3DD0}" dt="2023-08-12T08:29:21.454" v="2" actId="478"/>
          <ac:grpSpMkLst>
            <pc:docMk/>
            <pc:sldMk cId="2192384473" sldId="62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1114D2B1-BE19-4D29-9974-C72D993E3DD0}" dt="2023-08-12T08:29:19.354" v="1"/>
          <ac:cxnSpMkLst>
            <pc:docMk/>
            <pc:sldMk cId="2192384473" sldId="626"/>
            <ac:cxnSpMk id="4" creationId="{694170A7-F542-433D-AE47-C7A950C348C9}"/>
          </ac:cxnSpMkLst>
        </pc:cxnChg>
      </pc:sldChg>
      <pc:sldChg chg="addSp modSp new del mod">
        <pc:chgData name="Stewart Gale" userId="3647ddd2-6040-41ae-a96d-232c23482af8" providerId="ADAL" clId="{1114D2B1-BE19-4D29-9974-C72D993E3DD0}" dt="2023-08-12T08:38:29.969" v="143" actId="47"/>
        <pc:sldMkLst>
          <pc:docMk/>
          <pc:sldMk cId="1581236898" sldId="627"/>
        </pc:sldMkLst>
        <pc:spChg chg="add mod">
          <ac:chgData name="Stewart Gale" userId="3647ddd2-6040-41ae-a96d-232c23482af8" providerId="ADAL" clId="{1114D2B1-BE19-4D29-9974-C72D993E3DD0}" dt="2023-08-12T08:33:25.795" v="67" actId="403"/>
          <ac:spMkLst>
            <pc:docMk/>
            <pc:sldMk cId="1581236898" sldId="627"/>
            <ac:spMk id="2" creationId="{9BF907E6-266E-793D-B70E-76B89FC091B9}"/>
          </ac:spMkLst>
        </pc:spChg>
        <pc:spChg chg="add mod">
          <ac:chgData name="Stewart Gale" userId="3647ddd2-6040-41ae-a96d-232c23482af8" providerId="ADAL" clId="{1114D2B1-BE19-4D29-9974-C72D993E3DD0}" dt="2023-08-12T08:31:13.132" v="37" actId="1076"/>
          <ac:spMkLst>
            <pc:docMk/>
            <pc:sldMk cId="1581236898" sldId="627"/>
            <ac:spMk id="3" creationId="{37D158D8-91E0-208E-0BBF-CBD61659E387}"/>
          </ac:spMkLst>
        </pc:spChg>
        <pc:spChg chg="add mod">
          <ac:chgData name="Stewart Gale" userId="3647ddd2-6040-41ae-a96d-232c23482af8" providerId="ADAL" clId="{1114D2B1-BE19-4D29-9974-C72D993E3DD0}" dt="2023-08-12T08:31:13.132" v="37" actId="1076"/>
          <ac:spMkLst>
            <pc:docMk/>
            <pc:sldMk cId="1581236898" sldId="627"/>
            <ac:spMk id="4" creationId="{5571A905-1285-8BAC-09D7-E8D77AD70206}"/>
          </ac:spMkLst>
        </pc:spChg>
        <pc:spChg chg="add mod">
          <ac:chgData name="Stewart Gale" userId="3647ddd2-6040-41ae-a96d-232c23482af8" providerId="ADAL" clId="{1114D2B1-BE19-4D29-9974-C72D993E3DD0}" dt="2023-08-12T08:31:13.132" v="37" actId="1076"/>
          <ac:spMkLst>
            <pc:docMk/>
            <pc:sldMk cId="1581236898" sldId="627"/>
            <ac:spMk id="5" creationId="{F4CD6AF6-6136-AFCC-E566-E89018ED7D98}"/>
          </ac:spMkLst>
        </pc:spChg>
        <pc:spChg chg="add mod">
          <ac:chgData name="Stewart Gale" userId="3647ddd2-6040-41ae-a96d-232c23482af8" providerId="ADAL" clId="{1114D2B1-BE19-4D29-9974-C72D993E3DD0}" dt="2023-08-12T08:31:34.002" v="39" actId="1076"/>
          <ac:spMkLst>
            <pc:docMk/>
            <pc:sldMk cId="1581236898" sldId="627"/>
            <ac:spMk id="6" creationId="{06DFCC8E-994B-E8F5-90ED-483EC4D43B71}"/>
          </ac:spMkLst>
        </pc:spChg>
        <pc:spChg chg="add mod">
          <ac:chgData name="Stewart Gale" userId="3647ddd2-6040-41ae-a96d-232c23482af8" providerId="ADAL" clId="{1114D2B1-BE19-4D29-9974-C72D993E3DD0}" dt="2023-08-12T08:31:34.002" v="39" actId="1076"/>
          <ac:spMkLst>
            <pc:docMk/>
            <pc:sldMk cId="1581236898" sldId="627"/>
            <ac:spMk id="7" creationId="{B0A6CF28-FCEF-B3CC-4D68-8570028F067C}"/>
          </ac:spMkLst>
        </pc:spChg>
        <pc:spChg chg="add mod">
          <ac:chgData name="Stewart Gale" userId="3647ddd2-6040-41ae-a96d-232c23482af8" providerId="ADAL" clId="{1114D2B1-BE19-4D29-9974-C72D993E3DD0}" dt="2023-08-12T08:31:34.002" v="39" actId="1076"/>
          <ac:spMkLst>
            <pc:docMk/>
            <pc:sldMk cId="1581236898" sldId="627"/>
            <ac:spMk id="8" creationId="{177E38A9-329D-9053-4199-4D0038F0207C}"/>
          </ac:spMkLst>
        </pc:spChg>
      </pc:sldChg>
      <pc:sldChg chg="addSp modSp new mod">
        <pc:chgData name="Stewart Gale" userId="3647ddd2-6040-41ae-a96d-232c23482af8" providerId="ADAL" clId="{1114D2B1-BE19-4D29-9974-C72D993E3DD0}" dt="2023-08-12T08:40:01.574" v="172" actId="1076"/>
        <pc:sldMkLst>
          <pc:docMk/>
          <pc:sldMk cId="3243823764" sldId="628"/>
        </pc:sldMkLst>
        <pc:spChg chg="add mod">
          <ac:chgData name="Stewart Gale" userId="3647ddd2-6040-41ae-a96d-232c23482af8" providerId="ADAL" clId="{1114D2B1-BE19-4D29-9974-C72D993E3DD0}" dt="2023-08-12T08:32:27.192" v="62" actId="1076"/>
          <ac:spMkLst>
            <pc:docMk/>
            <pc:sldMk cId="3243823764" sldId="628"/>
            <ac:spMk id="3" creationId="{03800A97-39DF-C63C-86C5-EE3F021076FD}"/>
          </ac:spMkLst>
        </pc:spChg>
        <pc:spChg chg="add mod">
          <ac:chgData name="Stewart Gale" userId="3647ddd2-6040-41ae-a96d-232c23482af8" providerId="ADAL" clId="{1114D2B1-BE19-4D29-9974-C72D993E3DD0}" dt="2023-08-12T08:40:01.574" v="172" actId="1076"/>
          <ac:spMkLst>
            <pc:docMk/>
            <pc:sldMk cId="3243823764" sldId="628"/>
            <ac:spMk id="4" creationId="{2C7FCBD2-9FE9-64DA-924C-6EA67445C9BB}"/>
          </ac:spMkLst>
        </pc:spChg>
        <pc:spChg chg="add mod">
          <ac:chgData name="Stewart Gale" userId="3647ddd2-6040-41ae-a96d-232c23482af8" providerId="ADAL" clId="{1114D2B1-BE19-4D29-9974-C72D993E3DD0}" dt="2023-08-12T08:39:52.760" v="169" actId="1076"/>
          <ac:spMkLst>
            <pc:docMk/>
            <pc:sldMk cId="3243823764" sldId="628"/>
            <ac:spMk id="5" creationId="{91AE77A3-A630-0C37-3A19-03960C55293C}"/>
          </ac:spMkLst>
        </pc:spChg>
      </pc:sldChg>
      <pc:sldChg chg="add del">
        <pc:chgData name="Stewart Gale" userId="3647ddd2-6040-41ae-a96d-232c23482af8" providerId="ADAL" clId="{1114D2B1-BE19-4D29-9974-C72D993E3DD0}" dt="2023-08-12T08:38:32.745" v="144" actId="47"/>
        <pc:sldMkLst>
          <pc:docMk/>
          <pc:sldMk cId="4153128833" sldId="629"/>
        </pc:sldMkLst>
      </pc:sldChg>
      <pc:sldChg chg="delSp modSp add mod ord modAnim">
        <pc:chgData name="Stewart Gale" userId="3647ddd2-6040-41ae-a96d-232c23482af8" providerId="ADAL" clId="{1114D2B1-BE19-4D29-9974-C72D993E3DD0}" dt="2023-08-12T08:36:47.474" v="129" actId="404"/>
        <pc:sldMkLst>
          <pc:docMk/>
          <pc:sldMk cId="3118427502" sldId="630"/>
        </pc:sldMkLst>
        <pc:spChg chg="mod">
          <ac:chgData name="Stewart Gale" userId="3647ddd2-6040-41ae-a96d-232c23482af8" providerId="ADAL" clId="{1114D2B1-BE19-4D29-9974-C72D993E3DD0}" dt="2023-08-12T08:35:24.876" v="112" actId="113"/>
          <ac:spMkLst>
            <pc:docMk/>
            <pc:sldMk cId="3118427502" sldId="630"/>
            <ac:spMk id="2" creationId="{9BF907E6-266E-793D-B70E-76B89FC091B9}"/>
          </ac:spMkLst>
        </pc:spChg>
        <pc:spChg chg="mod">
          <ac:chgData name="Stewart Gale" userId="3647ddd2-6040-41ae-a96d-232c23482af8" providerId="ADAL" clId="{1114D2B1-BE19-4D29-9974-C72D993E3DD0}" dt="2023-08-12T08:34:59.116" v="109" actId="1076"/>
          <ac:spMkLst>
            <pc:docMk/>
            <pc:sldMk cId="3118427502" sldId="630"/>
            <ac:spMk id="3" creationId="{37D158D8-91E0-208E-0BBF-CBD61659E387}"/>
          </ac:spMkLst>
        </pc:spChg>
        <pc:spChg chg="del">
          <ac:chgData name="Stewart Gale" userId="3647ddd2-6040-41ae-a96d-232c23482af8" providerId="ADAL" clId="{1114D2B1-BE19-4D29-9974-C72D993E3DD0}" dt="2023-08-12T08:33:38.927" v="70" actId="478"/>
          <ac:spMkLst>
            <pc:docMk/>
            <pc:sldMk cId="3118427502" sldId="630"/>
            <ac:spMk id="4" creationId="{5571A905-1285-8BAC-09D7-E8D77AD70206}"/>
          </ac:spMkLst>
        </pc:spChg>
        <pc:spChg chg="del">
          <ac:chgData name="Stewart Gale" userId="3647ddd2-6040-41ae-a96d-232c23482af8" providerId="ADAL" clId="{1114D2B1-BE19-4D29-9974-C72D993E3DD0}" dt="2023-08-12T08:33:38.927" v="70" actId="478"/>
          <ac:spMkLst>
            <pc:docMk/>
            <pc:sldMk cId="3118427502" sldId="630"/>
            <ac:spMk id="5" creationId="{F4CD6AF6-6136-AFCC-E566-E89018ED7D98}"/>
          </ac:spMkLst>
        </pc:spChg>
        <pc:spChg chg="mod">
          <ac:chgData name="Stewart Gale" userId="3647ddd2-6040-41ae-a96d-232c23482af8" providerId="ADAL" clId="{1114D2B1-BE19-4D29-9974-C72D993E3DD0}" dt="2023-08-12T08:36:47.474" v="129" actId="404"/>
          <ac:spMkLst>
            <pc:docMk/>
            <pc:sldMk cId="3118427502" sldId="630"/>
            <ac:spMk id="6" creationId="{06DFCC8E-994B-E8F5-90ED-483EC4D43B71}"/>
          </ac:spMkLst>
        </pc:spChg>
        <pc:spChg chg="del">
          <ac:chgData name="Stewart Gale" userId="3647ddd2-6040-41ae-a96d-232c23482af8" providerId="ADAL" clId="{1114D2B1-BE19-4D29-9974-C72D993E3DD0}" dt="2023-08-12T08:33:38.927" v="70" actId="478"/>
          <ac:spMkLst>
            <pc:docMk/>
            <pc:sldMk cId="3118427502" sldId="630"/>
            <ac:spMk id="7" creationId="{B0A6CF28-FCEF-B3CC-4D68-8570028F067C}"/>
          </ac:spMkLst>
        </pc:spChg>
        <pc:spChg chg="del">
          <ac:chgData name="Stewart Gale" userId="3647ddd2-6040-41ae-a96d-232c23482af8" providerId="ADAL" clId="{1114D2B1-BE19-4D29-9974-C72D993E3DD0}" dt="2023-08-12T08:33:38.927" v="70" actId="478"/>
          <ac:spMkLst>
            <pc:docMk/>
            <pc:sldMk cId="3118427502" sldId="630"/>
            <ac:spMk id="8" creationId="{177E38A9-329D-9053-4199-4D0038F0207C}"/>
          </ac:spMkLst>
        </pc:spChg>
      </pc:sldChg>
      <pc:sldChg chg="modSp add mod ord">
        <pc:chgData name="Stewart Gale" userId="3647ddd2-6040-41ae-a96d-232c23482af8" providerId="ADAL" clId="{1114D2B1-BE19-4D29-9974-C72D993E3DD0}" dt="2023-08-12T08:36:39.407" v="128" actId="404"/>
        <pc:sldMkLst>
          <pc:docMk/>
          <pc:sldMk cId="3453074119" sldId="631"/>
        </pc:sldMkLst>
        <pc:spChg chg="mod">
          <ac:chgData name="Stewart Gale" userId="3647ddd2-6040-41ae-a96d-232c23482af8" providerId="ADAL" clId="{1114D2B1-BE19-4D29-9974-C72D993E3DD0}" dt="2023-08-12T08:36:06.246" v="123" actId="14100"/>
          <ac:spMkLst>
            <pc:docMk/>
            <pc:sldMk cId="3453074119" sldId="631"/>
            <ac:spMk id="3" creationId="{37D158D8-91E0-208E-0BBF-CBD61659E387}"/>
          </ac:spMkLst>
        </pc:spChg>
        <pc:spChg chg="mod">
          <ac:chgData name="Stewart Gale" userId="3647ddd2-6040-41ae-a96d-232c23482af8" providerId="ADAL" clId="{1114D2B1-BE19-4D29-9974-C72D993E3DD0}" dt="2023-08-12T08:36:39.407" v="128" actId="404"/>
          <ac:spMkLst>
            <pc:docMk/>
            <pc:sldMk cId="3453074119" sldId="631"/>
            <ac:spMk id="6" creationId="{06DFCC8E-994B-E8F5-90ED-483EC4D43B71}"/>
          </ac:spMkLst>
        </pc:spChg>
      </pc:sldChg>
      <pc:sldChg chg="modSp add mod modAnim">
        <pc:chgData name="Stewart Gale" userId="3647ddd2-6040-41ae-a96d-232c23482af8" providerId="ADAL" clId="{1114D2B1-BE19-4D29-9974-C72D993E3DD0}" dt="2023-08-12T08:38:17.437" v="142" actId="403"/>
        <pc:sldMkLst>
          <pc:docMk/>
          <pc:sldMk cId="3310858833" sldId="632"/>
        </pc:sldMkLst>
        <pc:spChg chg="mod">
          <ac:chgData name="Stewart Gale" userId="3647ddd2-6040-41ae-a96d-232c23482af8" providerId="ADAL" clId="{1114D2B1-BE19-4D29-9974-C72D993E3DD0}" dt="2023-08-12T08:37:47.657" v="135" actId="404"/>
          <ac:spMkLst>
            <pc:docMk/>
            <pc:sldMk cId="3310858833" sldId="632"/>
            <ac:spMk id="3" creationId="{37D158D8-91E0-208E-0BBF-CBD61659E387}"/>
          </ac:spMkLst>
        </pc:spChg>
        <pc:spChg chg="mod">
          <ac:chgData name="Stewart Gale" userId="3647ddd2-6040-41ae-a96d-232c23482af8" providerId="ADAL" clId="{1114D2B1-BE19-4D29-9974-C72D993E3DD0}" dt="2023-08-12T08:38:17.437" v="142" actId="403"/>
          <ac:spMkLst>
            <pc:docMk/>
            <pc:sldMk cId="3310858833" sldId="632"/>
            <ac:spMk id="6" creationId="{06DFCC8E-994B-E8F5-90ED-483EC4D43B71}"/>
          </ac:spMkLst>
        </pc:spChg>
      </pc:sldChg>
      <pc:sldChg chg="addSp delSp modSp add mod ord delAnim modAnim">
        <pc:chgData name="Stewart Gale" userId="3647ddd2-6040-41ae-a96d-232c23482af8" providerId="ADAL" clId="{1114D2B1-BE19-4D29-9974-C72D993E3DD0}" dt="2024-03-12T11:54:30.676" v="613"/>
        <pc:sldMkLst>
          <pc:docMk/>
          <pc:sldMk cId="4218263797" sldId="633"/>
        </pc:sldMkLst>
        <pc:spChg chg="add mod">
          <ac:chgData name="Stewart Gale" userId="3647ddd2-6040-41ae-a96d-232c23482af8" providerId="ADAL" clId="{1114D2B1-BE19-4D29-9974-C72D993E3DD0}" dt="2023-08-12T08:50:24.687" v="345" actId="122"/>
          <ac:spMkLst>
            <pc:docMk/>
            <pc:sldMk cId="4218263797" sldId="633"/>
            <ac:spMk id="2" creationId="{F02ADD60-729A-E419-D95A-FB5C027879D7}"/>
          </ac:spMkLst>
        </pc:spChg>
        <pc:spChg chg="del">
          <ac:chgData name="Stewart Gale" userId="3647ddd2-6040-41ae-a96d-232c23482af8" providerId="ADAL" clId="{1114D2B1-BE19-4D29-9974-C72D993E3DD0}" dt="2023-08-12T08:48:34.492" v="313" actId="478"/>
          <ac:spMkLst>
            <pc:docMk/>
            <pc:sldMk cId="4218263797" sldId="633"/>
            <ac:spMk id="6" creationId="{02592804-B652-466C-8772-21536782568E}"/>
          </ac:spMkLst>
        </pc:spChg>
        <pc:spChg chg="mod">
          <ac:chgData name="Stewart Gale" userId="3647ddd2-6040-41ae-a96d-232c23482af8" providerId="ADAL" clId="{1114D2B1-BE19-4D29-9974-C72D993E3DD0}" dt="2023-08-12T08:49:48.512" v="331" actId="1076"/>
          <ac:spMkLst>
            <pc:docMk/>
            <pc:sldMk cId="4218263797" sldId="633"/>
            <ac:spMk id="8" creationId="{3637E0EC-322B-8E48-E04A-376EFDE297F1}"/>
          </ac:spMkLst>
        </pc:spChg>
        <pc:spChg chg="mod">
          <ac:chgData name="Stewart Gale" userId="3647ddd2-6040-41ae-a96d-232c23482af8" providerId="ADAL" clId="{1114D2B1-BE19-4D29-9974-C72D993E3DD0}" dt="2023-08-12T08:49:48.512" v="331" actId="1076"/>
          <ac:spMkLst>
            <pc:docMk/>
            <pc:sldMk cId="4218263797" sldId="633"/>
            <ac:spMk id="10" creationId="{91582DEE-2400-6C31-3FFA-8D250425430F}"/>
          </ac:spMkLst>
        </pc:spChg>
        <pc:spChg chg="mod">
          <ac:chgData name="Stewart Gale" userId="3647ddd2-6040-41ae-a96d-232c23482af8" providerId="ADAL" clId="{1114D2B1-BE19-4D29-9974-C72D993E3DD0}" dt="2023-08-12T08:49:48.512" v="331" actId="1076"/>
          <ac:spMkLst>
            <pc:docMk/>
            <pc:sldMk cId="4218263797" sldId="633"/>
            <ac:spMk id="12" creationId="{40A70A95-951D-3BBB-FD74-D7F97A86E90A}"/>
          </ac:spMkLst>
        </pc:spChg>
        <pc:spChg chg="mod">
          <ac:chgData name="Stewart Gale" userId="3647ddd2-6040-41ae-a96d-232c23482af8" providerId="ADAL" clId="{1114D2B1-BE19-4D29-9974-C72D993E3DD0}" dt="2023-08-12T08:49:48.512" v="331" actId="1076"/>
          <ac:spMkLst>
            <pc:docMk/>
            <pc:sldMk cId="4218263797" sldId="633"/>
            <ac:spMk id="14" creationId="{7CF8349C-F3DF-1993-1C0F-C1B9A5AE8A6C}"/>
          </ac:spMkLst>
        </pc:spChg>
        <pc:spChg chg="mod">
          <ac:chgData name="Stewart Gale" userId="3647ddd2-6040-41ae-a96d-232c23482af8" providerId="ADAL" clId="{1114D2B1-BE19-4D29-9974-C72D993E3DD0}" dt="2023-08-12T08:49:57.192" v="332" actId="1076"/>
          <ac:spMkLst>
            <pc:docMk/>
            <pc:sldMk cId="4218263797" sldId="633"/>
            <ac:spMk id="16" creationId="{06B52F26-458E-EB18-606C-991B01657AE0}"/>
          </ac:spMkLst>
        </pc:spChg>
        <pc:spChg chg="mod">
          <ac:chgData name="Stewart Gale" userId="3647ddd2-6040-41ae-a96d-232c23482af8" providerId="ADAL" clId="{1114D2B1-BE19-4D29-9974-C72D993E3DD0}" dt="2023-08-12T08:48:58.175" v="321" actId="113"/>
          <ac:spMkLst>
            <pc:docMk/>
            <pc:sldMk cId="4218263797" sldId="633"/>
            <ac:spMk id="18" creationId="{8D17F236-2FBE-74B8-1C88-D651FF9A8D67}"/>
          </ac:spMkLst>
        </pc:spChg>
        <pc:spChg chg="mod">
          <ac:chgData name="Stewart Gale" userId="3647ddd2-6040-41ae-a96d-232c23482af8" providerId="ADAL" clId="{1114D2B1-BE19-4D29-9974-C72D993E3DD0}" dt="2023-08-12T08:49:57.192" v="332" actId="1076"/>
          <ac:spMkLst>
            <pc:docMk/>
            <pc:sldMk cId="4218263797" sldId="633"/>
            <ac:spMk id="20" creationId="{361E14BF-2C05-8AED-12E8-C276081131D8}"/>
          </ac:spMkLst>
        </pc:spChg>
      </pc:sldChg>
      <pc:sldChg chg="addSp delSp modSp add del mod ord delAnim">
        <pc:chgData name="Stewart Gale" userId="3647ddd2-6040-41ae-a96d-232c23482af8" providerId="ADAL" clId="{1114D2B1-BE19-4D29-9974-C72D993E3DD0}" dt="2023-08-12T09:20:50.975" v="607" actId="47"/>
        <pc:sldMkLst>
          <pc:docMk/>
          <pc:sldMk cId="3605880878" sldId="634"/>
        </pc:sldMkLst>
        <pc:spChg chg="del">
          <ac:chgData name="Stewart Gale" userId="3647ddd2-6040-41ae-a96d-232c23482af8" providerId="ADAL" clId="{1114D2B1-BE19-4D29-9974-C72D993E3DD0}" dt="2023-08-12T09:15:51.063" v="529" actId="478"/>
          <ac:spMkLst>
            <pc:docMk/>
            <pc:sldMk cId="3605880878" sldId="634"/>
            <ac:spMk id="2" creationId="{00000000-0000-0000-0000-000000000000}"/>
          </ac:spMkLst>
        </pc:spChg>
        <pc:spChg chg="add del mod">
          <ac:chgData name="Stewart Gale" userId="3647ddd2-6040-41ae-a96d-232c23482af8" providerId="ADAL" clId="{1114D2B1-BE19-4D29-9974-C72D993E3DD0}" dt="2023-08-12T09:16:28.175" v="547" actId="478"/>
          <ac:spMkLst>
            <pc:docMk/>
            <pc:sldMk cId="3605880878" sldId="634"/>
            <ac:spMk id="3" creationId="{4509AC26-0D03-A5BE-99CD-A7BF433FFE08}"/>
          </ac:spMkLst>
        </pc:spChg>
        <pc:spChg chg="del">
          <ac:chgData name="Stewart Gale" userId="3647ddd2-6040-41ae-a96d-232c23482af8" providerId="ADAL" clId="{1114D2B1-BE19-4D29-9974-C72D993E3DD0}" dt="2023-08-12T09:15:51.063" v="529" actId="478"/>
          <ac:spMkLst>
            <pc:docMk/>
            <pc:sldMk cId="3605880878" sldId="634"/>
            <ac:spMk id="8" creationId="{00000000-0000-0000-0000-000000000000}"/>
          </ac:spMkLst>
        </pc:spChg>
        <pc:spChg chg="del">
          <ac:chgData name="Stewart Gale" userId="3647ddd2-6040-41ae-a96d-232c23482af8" providerId="ADAL" clId="{1114D2B1-BE19-4D29-9974-C72D993E3DD0}" dt="2023-08-12T09:15:51.063" v="529" actId="478"/>
          <ac:spMkLst>
            <pc:docMk/>
            <pc:sldMk cId="3605880878" sldId="634"/>
            <ac:spMk id="9" creationId="{00000000-0000-0000-0000-000000000000}"/>
          </ac:spMkLst>
        </pc:spChg>
        <pc:spChg chg="del">
          <ac:chgData name="Stewart Gale" userId="3647ddd2-6040-41ae-a96d-232c23482af8" providerId="ADAL" clId="{1114D2B1-BE19-4D29-9974-C72D993E3DD0}" dt="2023-08-12T09:15:51.063" v="529" actId="478"/>
          <ac:spMkLst>
            <pc:docMk/>
            <pc:sldMk cId="3605880878" sldId="634"/>
            <ac:spMk id="11" creationId="{00000000-0000-0000-0000-000000000000}"/>
          </ac:spMkLst>
        </pc:spChg>
        <pc:picChg chg="add del mod">
          <ac:chgData name="Stewart Gale" userId="3647ddd2-6040-41ae-a96d-232c23482af8" providerId="ADAL" clId="{1114D2B1-BE19-4D29-9974-C72D993E3DD0}" dt="2023-08-12T09:16:28.175" v="547" actId="478"/>
          <ac:picMkLst>
            <pc:docMk/>
            <pc:sldMk cId="3605880878" sldId="634"/>
            <ac:picMk id="4" creationId="{C49929E0-2E63-F01C-72F1-7961337E64C0}"/>
          </ac:picMkLst>
        </pc:picChg>
        <pc:picChg chg="add mod">
          <ac:chgData name="Stewart Gale" userId="3647ddd2-6040-41ae-a96d-232c23482af8" providerId="ADAL" clId="{1114D2B1-BE19-4D29-9974-C72D993E3DD0}" dt="2023-08-12T09:17:26.313" v="555" actId="1076"/>
          <ac:picMkLst>
            <pc:docMk/>
            <pc:sldMk cId="3605880878" sldId="634"/>
            <ac:picMk id="5" creationId="{C063F22A-B907-C1CC-57C4-B7F462827DA4}"/>
          </ac:picMkLst>
        </pc:picChg>
        <pc:picChg chg="del">
          <ac:chgData name="Stewart Gale" userId="3647ddd2-6040-41ae-a96d-232c23482af8" providerId="ADAL" clId="{1114D2B1-BE19-4D29-9974-C72D993E3DD0}" dt="2023-08-12T09:16:07.493" v="539" actId="21"/>
          <ac:picMkLst>
            <pc:docMk/>
            <pc:sldMk cId="3605880878" sldId="634"/>
            <ac:picMk id="1027" creationId="{00000000-0000-0000-0000-000000000000}"/>
          </ac:picMkLst>
        </pc:picChg>
      </pc:sldChg>
      <pc:sldChg chg="addSp modSp add mod modAnim">
        <pc:chgData name="Stewart Gale" userId="3647ddd2-6040-41ae-a96d-232c23482af8" providerId="ADAL" clId="{1114D2B1-BE19-4D29-9974-C72D993E3DD0}" dt="2023-08-12T09:20:43.744" v="605" actId="1076"/>
        <pc:sldMkLst>
          <pc:docMk/>
          <pc:sldMk cId="656067101" sldId="635"/>
        </pc:sldMkLst>
        <pc:spChg chg="add mod">
          <ac:chgData name="Stewart Gale" userId="3647ddd2-6040-41ae-a96d-232c23482af8" providerId="ADAL" clId="{1114D2B1-BE19-4D29-9974-C72D993E3DD0}" dt="2023-08-12T09:20:43.744" v="605" actId="1076"/>
          <ac:spMkLst>
            <pc:docMk/>
            <pc:sldMk cId="656067101" sldId="635"/>
            <ac:spMk id="2" creationId="{73652905-154F-370A-2EB9-2289C0175C22}"/>
          </ac:spMkLst>
        </pc:spChg>
        <pc:spChg chg="add mod">
          <ac:chgData name="Stewart Gale" userId="3647ddd2-6040-41ae-a96d-232c23482af8" providerId="ADAL" clId="{1114D2B1-BE19-4D29-9974-C72D993E3DD0}" dt="2023-08-12T09:20:37.325" v="603" actId="14100"/>
          <ac:spMkLst>
            <pc:docMk/>
            <pc:sldMk cId="656067101" sldId="635"/>
            <ac:spMk id="3" creationId="{FDE23A2B-B378-83CA-76E8-BD1E53274B38}"/>
          </ac:spMkLst>
        </pc:spChg>
        <pc:spChg chg="add mod">
          <ac:chgData name="Stewart Gale" userId="3647ddd2-6040-41ae-a96d-232c23482af8" providerId="ADAL" clId="{1114D2B1-BE19-4D29-9974-C72D993E3DD0}" dt="2023-08-12T09:20:33.035" v="602" actId="14100"/>
          <ac:spMkLst>
            <pc:docMk/>
            <pc:sldMk cId="656067101" sldId="635"/>
            <ac:spMk id="4" creationId="{523487B5-D441-18BA-4A80-5FCE6639D6B5}"/>
          </ac:spMkLst>
        </pc:spChg>
        <pc:spChg chg="add mod">
          <ac:chgData name="Stewart Gale" userId="3647ddd2-6040-41ae-a96d-232c23482af8" providerId="ADAL" clId="{1114D2B1-BE19-4D29-9974-C72D993E3DD0}" dt="2023-08-12T09:19:55.564" v="598" actId="1076"/>
          <ac:spMkLst>
            <pc:docMk/>
            <pc:sldMk cId="656067101" sldId="635"/>
            <ac:spMk id="6" creationId="{9F79C8AF-1D81-1A99-1BF8-B85310728A57}"/>
          </ac:spMkLst>
        </pc:spChg>
        <pc:spChg chg="add mod">
          <ac:chgData name="Stewart Gale" userId="3647ddd2-6040-41ae-a96d-232c23482af8" providerId="ADAL" clId="{1114D2B1-BE19-4D29-9974-C72D993E3DD0}" dt="2023-08-12T09:19:46.305" v="592" actId="1076"/>
          <ac:spMkLst>
            <pc:docMk/>
            <pc:sldMk cId="656067101" sldId="635"/>
            <ac:spMk id="8" creationId="{72C32FBE-E2DE-9737-6854-7C9C763FD37E}"/>
          </ac:spMkLst>
        </pc:spChg>
        <pc:spChg chg="add mod">
          <ac:chgData name="Stewart Gale" userId="3647ddd2-6040-41ae-a96d-232c23482af8" providerId="ADAL" clId="{1114D2B1-BE19-4D29-9974-C72D993E3DD0}" dt="2023-08-12T09:19:48.554" v="593" actId="1076"/>
          <ac:spMkLst>
            <pc:docMk/>
            <pc:sldMk cId="656067101" sldId="635"/>
            <ac:spMk id="10" creationId="{C787FCBB-9EF5-D9A9-712E-047D98F02776}"/>
          </ac:spMkLst>
        </pc:spChg>
        <pc:picChg chg="mod modCrop">
          <ac:chgData name="Stewart Gale" userId="3647ddd2-6040-41ae-a96d-232c23482af8" providerId="ADAL" clId="{1114D2B1-BE19-4D29-9974-C72D993E3DD0}" dt="2023-08-12T09:18:08.504" v="561" actId="1076"/>
          <ac:picMkLst>
            <pc:docMk/>
            <pc:sldMk cId="656067101" sldId="635"/>
            <ac:picMk id="5" creationId="{C063F22A-B907-C1CC-57C4-B7F462827DA4}"/>
          </ac:picMkLst>
        </pc:picChg>
      </pc:sldChg>
      <pc:sldMasterChg chg="modSp modSldLayout">
        <pc:chgData name="Stewart Gale" userId="3647ddd2-6040-41ae-a96d-232c23482af8" providerId="ADAL" clId="{1114D2B1-BE19-4D29-9974-C72D993E3DD0}" dt="2023-08-12T08:29:19.354" v="1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1114D2B1-BE19-4D29-9974-C72D993E3DD0}" dt="2023-08-12T08:29:19.354" v="1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1114D2B1-BE19-4D29-9974-C72D993E3DD0}" dt="2023-08-12T08:29:19.354" v="1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14D2B1-BE19-4D29-9974-C72D993E3DD0}" dt="2023-08-12T08:29:19.354" v="1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14D2B1-BE19-4D29-9974-C72D993E3DD0}" dt="2023-08-12T08:29:19.354" v="1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14D2B1-BE19-4D29-9974-C72D993E3DD0}" dt="2023-08-12T08:29:19.354" v="1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14D2B1-BE19-4D29-9974-C72D993E3DD0}" dt="2023-08-12T08:29:19.354" v="1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14D2B1-BE19-4D29-9974-C72D993E3DD0}" dt="2023-08-12T08:29:19.354" v="1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14D2B1-BE19-4D29-9974-C72D993E3DD0}" dt="2023-08-12T08:29:19.354" v="1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14D2B1-BE19-4D29-9974-C72D993E3DD0}" dt="2023-08-12T08:29:19.354" v="1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260648"/>
            <a:ext cx="11233248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Sequences and Series</a:t>
            </a:r>
          </a:p>
          <a:p>
            <a:pPr algn="ctr"/>
            <a:r>
              <a:rPr lang="en-GB" sz="8800" dirty="0"/>
              <a:t>Sum to Infinity</a:t>
            </a:r>
          </a:p>
          <a:p>
            <a:pPr algn="ctr"/>
            <a:endParaRPr lang="en-GB" sz="4800" dirty="0"/>
          </a:p>
          <a:p>
            <a:pPr algn="ctr"/>
            <a:r>
              <a:rPr lang="en-GB" sz="8800" dirty="0"/>
              <a:t>Chapter 3</a:t>
            </a:r>
          </a:p>
          <a:p>
            <a:pPr algn="ctr"/>
            <a:r>
              <a:rPr lang="en-GB" sz="8800" dirty="0"/>
              <a:t>(Part 5 </a:t>
            </a:r>
            <a:r>
              <a:rPr lang="en-GB" sz="8800"/>
              <a:t>of 8)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2192384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ECC328-B52D-4F80-9A76-D0892ABEE32A}"/>
                  </a:ext>
                </a:extLst>
              </p:cNvPr>
              <p:cNvSpPr txBox="1"/>
              <p:nvPr/>
            </p:nvSpPr>
            <p:spPr>
              <a:xfrm>
                <a:off x="623392" y="260648"/>
                <a:ext cx="10729192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For a geometric series with first term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800" dirty="0"/>
                  <a:t> and common ratio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2800" dirty="0"/>
                  <a:t>, </a:t>
                </a:r>
                <a:endParaRPr lang="en-GB" sz="28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a) Find the possible values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b) Given that all the terms in the series are positive, find 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CECC328-B52D-4F80-9A76-D0892ABEE3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60648"/>
                <a:ext cx="10729192" cy="1815882"/>
              </a:xfrm>
              <a:prstGeom prst="rect">
                <a:avLst/>
              </a:prstGeom>
              <a:blipFill>
                <a:blip r:embed="rId2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7A5F36-A0FF-44F9-A34A-52A90BE6D754}"/>
                  </a:ext>
                </a:extLst>
              </p:cNvPr>
              <p:cNvSpPr txBox="1"/>
              <p:nvPr/>
            </p:nvSpPr>
            <p:spPr>
              <a:xfrm>
                <a:off x="7392143" y="2535885"/>
                <a:ext cx="3370386" cy="1428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As terms positive</a:t>
                </a:r>
              </a:p>
              <a:p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7A5F36-A0FF-44F9-A34A-52A90BE6D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3" y="2535885"/>
                <a:ext cx="3370386" cy="1428661"/>
              </a:xfrm>
              <a:prstGeom prst="rect">
                <a:avLst/>
              </a:prstGeom>
              <a:blipFill>
                <a:blip r:embed="rId3"/>
                <a:stretch>
                  <a:fillRect l="-5606" t="-6838" r="-5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94FF92-6645-E351-C59F-12540FD3D859}"/>
                  </a:ext>
                </a:extLst>
              </p:cNvPr>
              <p:cNvSpPr txBox="1"/>
              <p:nvPr/>
            </p:nvSpPr>
            <p:spPr>
              <a:xfrm>
                <a:off x="1731294" y="2486877"/>
                <a:ext cx="3045451" cy="10752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1−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=15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94FF92-6645-E351-C59F-12540FD3D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294" y="2486877"/>
                <a:ext cx="3045451" cy="10752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C071635-066F-747F-C01A-06B92F066232}"/>
              </a:ext>
            </a:extLst>
          </p:cNvPr>
          <p:cNvSpPr txBox="1"/>
          <p:nvPr/>
        </p:nvSpPr>
        <p:spPr>
          <a:xfrm>
            <a:off x="551384" y="4941168"/>
            <a:ext cx="51301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Solve simultaneous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CC70D7-2482-9FCB-7AA8-737B81936C65}"/>
                  </a:ext>
                </a:extLst>
              </p:cNvPr>
              <p:cNvSpPr txBox="1"/>
              <p:nvPr/>
            </p:nvSpPr>
            <p:spPr>
              <a:xfrm>
                <a:off x="2472491" y="3786797"/>
                <a:ext cx="2204429" cy="932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1−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=16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CC70D7-2482-9FCB-7AA8-737B81936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491" y="3786797"/>
                <a:ext cx="2204429" cy="9325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C2BAB5E-AC8E-5AFB-7AC3-DE9AE50FFF1D}"/>
                  </a:ext>
                </a:extLst>
              </p:cNvPr>
              <p:cNvSpPr txBox="1"/>
              <p:nvPr/>
            </p:nvSpPr>
            <p:spPr>
              <a:xfrm>
                <a:off x="1793126" y="5517232"/>
                <a:ext cx="1751856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=±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C2BAB5E-AC8E-5AFB-7AC3-DE9AE50FF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126" y="5517232"/>
                <a:ext cx="1751856" cy="10143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0453D17-AAC7-FA27-FC63-75B48EAC3936}"/>
              </a:ext>
            </a:extLst>
          </p:cNvPr>
          <p:cNvCxnSpPr/>
          <p:nvPr/>
        </p:nvCxnSpPr>
        <p:spPr>
          <a:xfrm>
            <a:off x="6096000" y="2535885"/>
            <a:ext cx="0" cy="38164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47E9118-CE52-306D-1BD9-42F64989516D}"/>
                  </a:ext>
                </a:extLst>
              </p:cNvPr>
              <p:cNvSpPr txBox="1"/>
              <p:nvPr/>
            </p:nvSpPr>
            <p:spPr>
              <a:xfrm>
                <a:off x="7480903" y="4188106"/>
                <a:ext cx="3281626" cy="13371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=16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1−</m:t>
                          </m:r>
                          <m:f>
                            <m:f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47E9118-CE52-306D-1BD9-42F6498951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903" y="4188106"/>
                <a:ext cx="3281626" cy="133716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3850CE-B995-2231-A361-5CF427528EFC}"/>
                  </a:ext>
                </a:extLst>
              </p:cNvPr>
              <p:cNvSpPr txBox="1"/>
              <p:nvPr/>
            </p:nvSpPr>
            <p:spPr>
              <a:xfrm>
                <a:off x="7502179" y="5805264"/>
                <a:ext cx="146079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=8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3850CE-B995-2231-A361-5CF427528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2179" y="5805264"/>
                <a:ext cx="1460794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78EA59F4-EACB-27FE-94A7-9719CA43B338}"/>
              </a:ext>
            </a:extLst>
          </p:cNvPr>
          <p:cNvSpPr txBox="1"/>
          <p:nvPr/>
        </p:nvSpPr>
        <p:spPr>
          <a:xfrm>
            <a:off x="551384" y="2597406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5F011E-C89D-E224-F8CF-BFD1E288D186}"/>
              </a:ext>
            </a:extLst>
          </p:cNvPr>
          <p:cNvSpPr txBox="1"/>
          <p:nvPr/>
        </p:nvSpPr>
        <p:spPr>
          <a:xfrm>
            <a:off x="6427975" y="2631686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392777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8" grpId="0"/>
      <p:bldP spid="12" grpId="0"/>
      <p:bldP spid="14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63F22A-B907-C1CC-57C4-B7F462827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53" y="188640"/>
            <a:ext cx="11859894" cy="49685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3652905-154F-370A-2EB9-2289C0175C22}"/>
                  </a:ext>
                </a:extLst>
              </p:cNvPr>
              <p:cNvSpPr txBox="1"/>
              <p:nvPr/>
            </p:nvSpPr>
            <p:spPr>
              <a:xfrm>
                <a:off x="3321616" y="1466706"/>
                <a:ext cx="1296144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/>
                        </a:rPr>
                        <m:t>𝒓</m:t>
                      </m:r>
                      <m:r>
                        <a:rPr lang="en-GB" sz="28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GB" sz="2800" b="1" i="1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3652905-154F-370A-2EB9-2289C0175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1616" y="1466706"/>
                <a:ext cx="1296144" cy="8989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E23A2B-B378-83CA-76E8-BD1E53274B38}"/>
                  </a:ext>
                </a:extLst>
              </p:cNvPr>
              <p:cNvSpPr txBox="1"/>
              <p:nvPr/>
            </p:nvSpPr>
            <p:spPr>
              <a:xfrm>
                <a:off x="2783632" y="2564260"/>
                <a:ext cx="1800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/>
                        </a:rPr>
                        <m:t>𝒂</m:t>
                      </m:r>
                      <m:r>
                        <a:rPr lang="en-GB" sz="2800" b="1" i="1">
                          <a:latin typeface="Cambria Math"/>
                        </a:rPr>
                        <m:t>=</m:t>
                      </m:r>
                      <m:r>
                        <a:rPr lang="en-GB" sz="2800" b="1" i="1">
                          <a:latin typeface="Cambria Math"/>
                        </a:rPr>
                        <m:t>𝟐𝟓𝟔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E23A2B-B378-83CA-76E8-BD1E53274B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2564260"/>
                <a:ext cx="18002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3487B5-D441-18BA-4A80-5FCE6639D6B5}"/>
                  </a:ext>
                </a:extLst>
              </p:cNvPr>
              <p:cNvSpPr txBox="1"/>
              <p:nvPr/>
            </p:nvSpPr>
            <p:spPr>
              <a:xfrm>
                <a:off x="3503712" y="3368990"/>
                <a:ext cx="20882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GB" sz="2800" b="1" i="1">
                              <a:latin typeface="Cambria Math"/>
                            </a:rPr>
                            <m:t>∞</m:t>
                          </m:r>
                        </m:sub>
                      </m:sSub>
                      <m:r>
                        <a:rPr lang="en-GB" sz="2800" b="1" i="1">
                          <a:latin typeface="Cambria Math"/>
                        </a:rPr>
                        <m:t>=</m:t>
                      </m:r>
                      <m:r>
                        <a:rPr lang="en-GB" sz="2800" b="1" i="1">
                          <a:latin typeface="Cambria Math"/>
                        </a:rPr>
                        <m:t>𝟏𝟎𝟐𝟒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3487B5-D441-18BA-4A80-5FCE6639D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368990"/>
                <a:ext cx="208823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79C8AF-1D81-1A99-1BF8-B85310728A57}"/>
                  </a:ext>
                </a:extLst>
              </p:cNvPr>
              <p:cNvSpPr txBox="1"/>
              <p:nvPr/>
            </p:nvSpPr>
            <p:spPr>
              <a:xfrm>
                <a:off x="8942392" y="5805264"/>
                <a:ext cx="17281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/>
                        </a:rPr>
                        <m:t>𝒏</m:t>
                      </m:r>
                      <m:r>
                        <a:rPr lang="en-GB" sz="3600" b="1" i="1">
                          <a:latin typeface="Cambria Math"/>
                        </a:rPr>
                        <m:t>=</m:t>
                      </m:r>
                      <m:r>
                        <a:rPr lang="en-GB" sz="3600" b="1" i="1">
                          <a:latin typeface="Cambria Math"/>
                        </a:rPr>
                        <m:t>𝟏𝟒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79C8AF-1D81-1A99-1BF8-B85310728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392" y="5805264"/>
                <a:ext cx="1728192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C32FBE-E2DE-9737-6854-7C9C763FD37E}"/>
                  </a:ext>
                </a:extLst>
              </p:cNvPr>
              <p:cNvSpPr txBox="1"/>
              <p:nvPr/>
            </p:nvSpPr>
            <p:spPr>
              <a:xfrm>
                <a:off x="585312" y="5177470"/>
                <a:ext cx="4032448" cy="14633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𝟐𝟓𝟔</m:t>
                          </m:r>
                          <m:d>
                            <m:d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𝟏</m:t>
                              </m:r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0" lang="en-GB" sz="2800" b="1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kumimoji="0" lang="en-GB" sz="2800" b="1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  <a:cs typeface="+mn-cs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0" lang="en-GB" sz="2800" b="1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/>
                                              <a:ea typeface="+mn-ea"/>
                                              <a:cs typeface="+mn-cs"/>
                                            </a:rPr>
                                            <m:t>𝟑</m:t>
                                          </m:r>
                                        </m:num>
                                        <m:den>
                                          <m:r>
                                            <a:rPr kumimoji="0" lang="en-GB" sz="2800" b="1" i="1" u="none" strike="noStrike" kern="120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/>
                                              <a:ea typeface="+mn-ea"/>
                                              <a:cs typeface="+mn-cs"/>
                                            </a:rPr>
                                            <m:t>𝟒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𝟎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.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𝟐𝟓</m:t>
                          </m:r>
                        </m:den>
                      </m:f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&gt;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𝟏𝟎𝟎𝟎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C32FBE-E2DE-9737-6854-7C9C763FD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312" y="5177470"/>
                <a:ext cx="4032448" cy="146334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787FCBB-9EF5-D9A9-712E-047D98F02776}"/>
                  </a:ext>
                </a:extLst>
              </p:cNvPr>
              <p:cNvSpPr txBox="1"/>
              <p:nvPr/>
            </p:nvSpPr>
            <p:spPr>
              <a:xfrm>
                <a:off x="5375920" y="5308082"/>
                <a:ext cx="2808312" cy="13327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𝒏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&gt;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𝒍𝒐𝒈</m:t>
                          </m:r>
                          <m:d>
                            <m:d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𝟔</m:t>
                                  </m:r>
                                </m:num>
                                <m:den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𝟐𝟓𝟔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𝒍𝒐𝒈</m:t>
                          </m:r>
                          <m:d>
                            <m:d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𝟎</m:t>
                              </m:r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.</m:t>
                              </m:r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𝟕𝟓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787FCBB-9EF5-D9A9-712E-047D98F027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5308082"/>
                <a:ext cx="2808312" cy="13327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606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00A97-39DF-C63C-86C5-EE3F021076FD}"/>
              </a:ext>
            </a:extLst>
          </p:cNvPr>
          <p:cNvSpPr txBox="1"/>
          <p:nvPr/>
        </p:nvSpPr>
        <p:spPr>
          <a:xfrm>
            <a:off x="1559496" y="620688"/>
            <a:ext cx="9001000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Divergent vs Convergent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7FCBD2-9FE9-64DA-924C-6EA67445C9BB}"/>
              </a:ext>
            </a:extLst>
          </p:cNvPr>
          <p:cNvSpPr txBox="1"/>
          <p:nvPr/>
        </p:nvSpPr>
        <p:spPr>
          <a:xfrm>
            <a:off x="1325470" y="2132856"/>
            <a:ext cx="93250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Divergent</a:t>
            </a:r>
            <a:r>
              <a:rPr lang="en-GB" sz="5400" dirty="0"/>
              <a:t> </a:t>
            </a:r>
          </a:p>
          <a:p>
            <a:pPr algn="ctr"/>
            <a:r>
              <a:rPr lang="en-GB" sz="5400" dirty="0"/>
              <a:t>– the sum tends towards infinity.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AE77A3-A630-0C37-3A19-03960C55293C}"/>
              </a:ext>
            </a:extLst>
          </p:cNvPr>
          <p:cNvSpPr txBox="1"/>
          <p:nvPr/>
        </p:nvSpPr>
        <p:spPr>
          <a:xfrm>
            <a:off x="839416" y="4480211"/>
            <a:ext cx="102971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Convergent</a:t>
            </a:r>
            <a:r>
              <a:rPr lang="en-GB" sz="5400" dirty="0"/>
              <a:t> </a:t>
            </a:r>
          </a:p>
          <a:p>
            <a:pPr algn="ctr"/>
            <a:r>
              <a:rPr lang="en-GB" sz="5400" dirty="0"/>
              <a:t>– the sum tends towards a number. </a:t>
            </a:r>
          </a:p>
        </p:txBody>
      </p:sp>
    </p:spTree>
    <p:extLst>
      <p:ext uri="{BB962C8B-B14F-4D97-AF65-F5344CB8AC3E}">
        <p14:creationId xmlns:p14="http://schemas.microsoft.com/office/powerpoint/2010/main" val="3243823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F907E6-266E-793D-B70E-76B89FC091B9}"/>
              </a:ext>
            </a:extLst>
          </p:cNvPr>
          <p:cNvSpPr txBox="1"/>
          <p:nvPr/>
        </p:nvSpPr>
        <p:spPr>
          <a:xfrm>
            <a:off x="407368" y="1556792"/>
            <a:ext cx="11089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Divergent vs Convergent?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D158D8-91E0-208E-0BBF-CBD61659E387}"/>
              </a:ext>
            </a:extLst>
          </p:cNvPr>
          <p:cNvSpPr txBox="1"/>
          <p:nvPr/>
        </p:nvSpPr>
        <p:spPr>
          <a:xfrm>
            <a:off x="1127448" y="260648"/>
            <a:ext cx="102251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1 + 2 + 4 + 8 + 16 + ...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DFCC8E-994B-E8F5-90ED-483EC4D43B71}"/>
              </a:ext>
            </a:extLst>
          </p:cNvPr>
          <p:cNvSpPr txBox="1"/>
          <p:nvPr/>
        </p:nvSpPr>
        <p:spPr>
          <a:xfrm>
            <a:off x="263352" y="3591418"/>
            <a:ext cx="11521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This is </a:t>
            </a:r>
            <a:r>
              <a:rPr lang="en-GB" sz="6000" b="1" dirty="0"/>
              <a:t>divergent</a:t>
            </a:r>
            <a:r>
              <a:rPr lang="en-GB" sz="6000" dirty="0"/>
              <a:t> – </a:t>
            </a:r>
          </a:p>
          <a:p>
            <a:pPr algn="ctr"/>
            <a:r>
              <a:rPr lang="en-GB" sz="5400" dirty="0"/>
              <a:t>the sum of the values tends towards infinity.</a:t>
            </a:r>
          </a:p>
        </p:txBody>
      </p:sp>
    </p:spTree>
    <p:extLst>
      <p:ext uri="{BB962C8B-B14F-4D97-AF65-F5344CB8AC3E}">
        <p14:creationId xmlns:p14="http://schemas.microsoft.com/office/powerpoint/2010/main" val="311842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F907E6-266E-793D-B70E-76B89FC091B9}"/>
              </a:ext>
            </a:extLst>
          </p:cNvPr>
          <p:cNvSpPr txBox="1"/>
          <p:nvPr/>
        </p:nvSpPr>
        <p:spPr>
          <a:xfrm>
            <a:off x="407368" y="1556792"/>
            <a:ext cx="11089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Divergent vs Convergent?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D158D8-91E0-208E-0BBF-CBD61659E387}"/>
              </a:ext>
            </a:extLst>
          </p:cNvPr>
          <p:cNvSpPr txBox="1"/>
          <p:nvPr/>
        </p:nvSpPr>
        <p:spPr>
          <a:xfrm>
            <a:off x="551384" y="260648"/>
            <a:ext cx="109452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1 – 2 + 3 – 4 + 5 – 6 +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DFCC8E-994B-E8F5-90ED-483EC4D43B71}"/>
              </a:ext>
            </a:extLst>
          </p:cNvPr>
          <p:cNvSpPr txBox="1"/>
          <p:nvPr/>
        </p:nvSpPr>
        <p:spPr>
          <a:xfrm>
            <a:off x="263352" y="3591418"/>
            <a:ext cx="115212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This is </a:t>
            </a:r>
            <a:r>
              <a:rPr lang="en-GB" sz="6000" b="1" dirty="0"/>
              <a:t>divergent</a:t>
            </a:r>
            <a:r>
              <a:rPr lang="en-GB" sz="6000" dirty="0"/>
              <a:t> – </a:t>
            </a:r>
          </a:p>
          <a:p>
            <a:pPr algn="ctr"/>
            <a:r>
              <a:rPr lang="en-GB" sz="4800" dirty="0"/>
              <a:t>the running total alternates either side of 0, but gradually gets further away from 0.</a:t>
            </a:r>
          </a:p>
        </p:txBody>
      </p:sp>
    </p:spTree>
    <p:extLst>
      <p:ext uri="{BB962C8B-B14F-4D97-AF65-F5344CB8AC3E}">
        <p14:creationId xmlns:p14="http://schemas.microsoft.com/office/powerpoint/2010/main" val="345307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F907E6-266E-793D-B70E-76B89FC091B9}"/>
              </a:ext>
            </a:extLst>
          </p:cNvPr>
          <p:cNvSpPr txBox="1"/>
          <p:nvPr/>
        </p:nvSpPr>
        <p:spPr>
          <a:xfrm>
            <a:off x="407368" y="1556792"/>
            <a:ext cx="11089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Divergent vs Convergent?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D158D8-91E0-208E-0BBF-CBD61659E387}"/>
              </a:ext>
            </a:extLst>
          </p:cNvPr>
          <p:cNvSpPr txBox="1"/>
          <p:nvPr/>
        </p:nvSpPr>
        <p:spPr>
          <a:xfrm>
            <a:off x="551384" y="260648"/>
            <a:ext cx="10945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1 + 0.5 + 0.25 + 0.125 + ...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DFCC8E-994B-E8F5-90ED-483EC4D43B71}"/>
              </a:ext>
            </a:extLst>
          </p:cNvPr>
          <p:cNvSpPr txBox="1"/>
          <p:nvPr/>
        </p:nvSpPr>
        <p:spPr>
          <a:xfrm>
            <a:off x="263352" y="3591418"/>
            <a:ext cx="11521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This is </a:t>
            </a:r>
            <a:r>
              <a:rPr lang="en-GB" sz="6000" b="1" dirty="0"/>
              <a:t>convergent</a:t>
            </a:r>
            <a:r>
              <a:rPr lang="en-GB" sz="6000" dirty="0"/>
              <a:t> – </a:t>
            </a:r>
          </a:p>
          <a:p>
            <a:pPr algn="ctr"/>
            <a:r>
              <a:rPr lang="en-GB" sz="5400" dirty="0"/>
              <a:t>the sum of the values tends towards a fixed value, in this case 2.</a:t>
            </a:r>
          </a:p>
        </p:txBody>
      </p:sp>
    </p:spTree>
    <p:extLst>
      <p:ext uri="{BB962C8B-B14F-4D97-AF65-F5344CB8AC3E}">
        <p14:creationId xmlns:p14="http://schemas.microsoft.com/office/powerpoint/2010/main" val="33108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EE134E6-EF78-4493-8350-0EC0A8BA23D3}"/>
                  </a:ext>
                </a:extLst>
              </p:cNvPr>
              <p:cNvSpPr txBox="1"/>
              <p:nvPr/>
            </p:nvSpPr>
            <p:spPr>
              <a:xfrm>
                <a:off x="335360" y="764704"/>
                <a:ext cx="11521280" cy="4801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500" dirty="0">
                    <a:solidFill>
                      <a:schemeClr val="tx1"/>
                    </a:solidFill>
                  </a:rPr>
                  <a:t> A geometric series is </a:t>
                </a:r>
                <a:r>
                  <a:rPr lang="en-GB" sz="10500" b="1" dirty="0">
                    <a:solidFill>
                      <a:schemeClr val="tx1"/>
                    </a:solidFill>
                  </a:rPr>
                  <a:t>convergent</a:t>
                </a:r>
                <a:r>
                  <a:rPr lang="en-GB" sz="10500" dirty="0">
                    <a:solidFill>
                      <a:schemeClr val="tx1"/>
                    </a:solidFill>
                  </a:rPr>
                  <a:t> if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105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EE134E6-EF78-4493-8350-0EC0A8BA2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764704"/>
                <a:ext cx="11521280" cy="4801314"/>
              </a:xfrm>
              <a:prstGeom prst="rect">
                <a:avLst/>
              </a:prstGeom>
              <a:blipFill>
                <a:blip r:embed="rId2"/>
                <a:stretch>
                  <a:fillRect t="-7360" r="-42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7203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831E434C-6957-4ABA-A52C-3B5DF3310A31}"/>
              </a:ext>
            </a:extLst>
          </p:cNvPr>
          <p:cNvSpPr txBox="1"/>
          <p:nvPr/>
        </p:nvSpPr>
        <p:spPr>
          <a:xfrm>
            <a:off x="3791744" y="476672"/>
            <a:ext cx="4860032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Sum to Infinity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A8A880-1879-4847-A5B2-E14F200FC8CD}"/>
              </a:ext>
            </a:extLst>
          </p:cNvPr>
          <p:cNvSpPr txBox="1"/>
          <p:nvPr/>
        </p:nvSpPr>
        <p:spPr>
          <a:xfrm>
            <a:off x="1235460" y="1628800"/>
            <a:ext cx="9721080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For a convergent geometric series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50CA2F-42E3-451B-808D-56BC0E44945F}"/>
              </a:ext>
            </a:extLst>
          </p:cNvPr>
          <p:cNvSpPr txBox="1"/>
          <p:nvPr/>
        </p:nvSpPr>
        <p:spPr>
          <a:xfrm>
            <a:off x="2603612" y="5805264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It is in the formula booklet.</a:t>
            </a:r>
            <a:endParaRPr lang="en-GB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6C22A9-1AC1-2767-70F4-0B180B0E87DA}"/>
                  </a:ext>
                </a:extLst>
              </p:cNvPr>
              <p:cNvSpPr txBox="1"/>
              <p:nvPr/>
            </p:nvSpPr>
            <p:spPr>
              <a:xfrm>
                <a:off x="3048000" y="2708920"/>
                <a:ext cx="6096000" cy="2612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𝑆</m:t>
                          </m:r>
                        </m:e>
                        <m:sub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∞</m:t>
                          </m:r>
                        </m:sub>
                      </m:sSub>
                      <m:r>
                        <a:rPr kumimoji="0" lang="en-GB" sz="9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𝑎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1−</m:t>
                          </m:r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6C22A9-1AC1-2767-70F4-0B180B0E87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2708920"/>
                <a:ext cx="6096000" cy="26128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8210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647942C-C8F3-4253-860C-1AD3A82FFD5A}"/>
              </a:ext>
            </a:extLst>
          </p:cNvPr>
          <p:cNvSpPr txBox="1"/>
          <p:nvPr/>
        </p:nvSpPr>
        <p:spPr>
          <a:xfrm>
            <a:off x="1775520" y="204860"/>
            <a:ext cx="9073008" cy="206210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The fourth term of a geometric series is 1.08 and </a:t>
            </a:r>
          </a:p>
          <a:p>
            <a:r>
              <a:rPr lang="en-GB" sz="3200" dirty="0"/>
              <a:t>the seventh term is 0.23328.</a:t>
            </a:r>
          </a:p>
          <a:p>
            <a:pPr marL="342900" indent="-342900">
              <a:buAutoNum type="alphaLcParenR"/>
            </a:pPr>
            <a:r>
              <a:rPr lang="en-GB" sz="3200" dirty="0"/>
              <a:t> Show that this series is convergent.</a:t>
            </a:r>
          </a:p>
          <a:p>
            <a:pPr marL="342900" indent="-342900">
              <a:buAutoNum type="alphaLcParenR"/>
            </a:pPr>
            <a:r>
              <a:rPr lang="en-GB" sz="3200" dirty="0"/>
              <a:t> Find the sum to infinity of this series.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637E0EC-322B-8E48-E04A-376EFDE297F1}"/>
                  </a:ext>
                </a:extLst>
              </p:cNvPr>
              <p:cNvSpPr txBox="1"/>
              <p:nvPr/>
            </p:nvSpPr>
            <p:spPr>
              <a:xfrm>
                <a:off x="2519816" y="3114887"/>
                <a:ext cx="3072128" cy="7695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b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sub>
                      </m:sSub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=1.08</m:t>
                      </m:r>
                    </m:oMath>
                  </m:oMathPara>
                </a14:m>
                <a:br>
                  <a:rPr kumimoji="0" lang="en-GB" sz="4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637E0EC-322B-8E48-E04A-376EFDE297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816" y="3114887"/>
                <a:ext cx="3072128" cy="76950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582DEE-2400-6C31-3FFA-8D250425430F}"/>
                  </a:ext>
                </a:extLst>
              </p:cNvPr>
              <p:cNvSpPr txBox="1"/>
              <p:nvPr/>
            </p:nvSpPr>
            <p:spPr>
              <a:xfrm>
                <a:off x="2519815" y="2449538"/>
                <a:ext cx="395479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b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</m:t>
                          </m:r>
                        </m:sub>
                      </m:sSub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=0.23328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582DEE-2400-6C31-3FFA-8D2504254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815" y="2449538"/>
                <a:ext cx="3954795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0A70A95-951D-3BBB-FD74-D7F97A86E90A}"/>
                  </a:ext>
                </a:extLst>
              </p:cNvPr>
              <p:cNvSpPr txBox="1"/>
              <p:nvPr/>
            </p:nvSpPr>
            <p:spPr>
              <a:xfrm>
                <a:off x="6451409" y="3151057"/>
                <a:ext cx="307212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=1.08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0A70A95-951D-3BBB-FD74-D7F97A86E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1409" y="3151057"/>
                <a:ext cx="3072128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F8349C-F3DF-1993-1C0F-C1B9A5AE8A6C}"/>
                  </a:ext>
                </a:extLst>
              </p:cNvPr>
              <p:cNvSpPr txBox="1"/>
              <p:nvPr/>
            </p:nvSpPr>
            <p:spPr>
              <a:xfrm>
                <a:off x="6266703" y="2433629"/>
                <a:ext cx="433231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=0.23328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F8349C-F3DF-1993-1C0F-C1B9A5AE8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703" y="2433629"/>
                <a:ext cx="4332312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6B52F26-458E-EB18-606C-991B01657AE0}"/>
                  </a:ext>
                </a:extLst>
              </p:cNvPr>
              <p:cNvSpPr txBox="1"/>
              <p:nvPr/>
            </p:nvSpPr>
            <p:spPr>
              <a:xfrm>
                <a:off x="4763852" y="4124486"/>
                <a:ext cx="295232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=0.216</m:t>
                      </m:r>
                    </m:oMath>
                  </m:oMathPara>
                </a14:m>
                <a:endParaRPr kumimoji="0" lang="en-GB" sz="4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6B52F26-458E-EB18-606C-991B01657A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852" y="4124486"/>
                <a:ext cx="2952328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D17F236-2FBE-74B8-1C88-D651FF9A8D67}"/>
                  </a:ext>
                </a:extLst>
              </p:cNvPr>
              <p:cNvSpPr txBox="1"/>
              <p:nvPr/>
            </p:nvSpPr>
            <p:spPr>
              <a:xfrm>
                <a:off x="983432" y="5884501"/>
                <a:ext cx="972108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 series converges because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GB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𝟎</m:t>
                        </m:r>
                        <m: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.</m:t>
                        </m:r>
                        <m:r>
                          <a:rPr kumimoji="0" lang="en-GB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e>
                    </m:d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&lt;</m:t>
                    </m:r>
                    <m:r>
                      <a:rPr kumimoji="0" lang="en-GB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</m:oMath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D17F236-2FBE-74B8-1C88-D651FF9A8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5884501"/>
                <a:ext cx="9721080" cy="769441"/>
              </a:xfrm>
              <a:prstGeom prst="rect">
                <a:avLst/>
              </a:prstGeom>
              <a:blipFill>
                <a:blip r:embed="rId7"/>
                <a:stretch>
                  <a:fillRect l="-815" t="-15748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61E14BF-2C05-8AED-12E8-C276081131D8}"/>
                  </a:ext>
                </a:extLst>
              </p:cNvPr>
              <p:cNvSpPr txBox="1"/>
              <p:nvPr/>
            </p:nvSpPr>
            <p:spPr>
              <a:xfrm>
                <a:off x="5015880" y="5013176"/>
                <a:ext cx="196788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=0.6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61E14BF-2C05-8AED-12E8-C27608113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5013176"/>
                <a:ext cx="1967880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F02ADD60-729A-E419-D95A-FB5C027879D7}"/>
              </a:ext>
            </a:extLst>
          </p:cNvPr>
          <p:cNvSpPr txBox="1"/>
          <p:nvPr/>
        </p:nvSpPr>
        <p:spPr>
          <a:xfrm>
            <a:off x="1156305" y="2618295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421826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6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647942C-C8F3-4253-860C-1AD3A82FFD5A}"/>
              </a:ext>
            </a:extLst>
          </p:cNvPr>
          <p:cNvSpPr txBox="1"/>
          <p:nvPr/>
        </p:nvSpPr>
        <p:spPr>
          <a:xfrm>
            <a:off x="1775520" y="204860"/>
            <a:ext cx="9073008" cy="206210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The fourth term of a geometric series is 1.08 and </a:t>
            </a:r>
          </a:p>
          <a:p>
            <a:r>
              <a:rPr lang="en-GB" sz="3200" dirty="0"/>
              <a:t>the seventh term is 0.23328.</a:t>
            </a:r>
          </a:p>
          <a:p>
            <a:pPr marL="342900" indent="-342900">
              <a:buAutoNum type="alphaLcParenR"/>
            </a:pPr>
            <a:r>
              <a:rPr lang="en-GB" sz="3200" dirty="0"/>
              <a:t> Show that this series is convergent.</a:t>
            </a:r>
          </a:p>
          <a:p>
            <a:pPr marL="342900" indent="-342900">
              <a:buAutoNum type="alphaLcParenR"/>
            </a:pPr>
            <a:r>
              <a:rPr lang="en-GB" sz="3200" dirty="0"/>
              <a:t> Find the sum to infinity of this series.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6EE0FB-5E11-BD09-8617-0C348C3F2447}"/>
              </a:ext>
            </a:extLst>
          </p:cNvPr>
          <p:cNvSpPr txBox="1"/>
          <p:nvPr/>
        </p:nvSpPr>
        <p:spPr>
          <a:xfrm>
            <a:off x="940281" y="2636890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699D881-92C3-4AFB-CF1A-AFFD466B23D8}"/>
                  </a:ext>
                </a:extLst>
              </p:cNvPr>
              <p:cNvSpPr txBox="1"/>
              <p:nvPr/>
            </p:nvSpPr>
            <p:spPr>
              <a:xfrm>
                <a:off x="7104112" y="4005064"/>
                <a:ext cx="3578999" cy="13781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4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1−0.6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699D881-92C3-4AFB-CF1A-AFFD466B2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4005064"/>
                <a:ext cx="3578999" cy="13781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D48ED1A-8A7E-C3DD-8351-C72040BC2D3D}"/>
                  </a:ext>
                </a:extLst>
              </p:cNvPr>
              <p:cNvSpPr txBox="1"/>
              <p:nvPr/>
            </p:nvSpPr>
            <p:spPr>
              <a:xfrm>
                <a:off x="2351584" y="2492896"/>
                <a:ext cx="307212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=1.08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D48ED1A-8A7E-C3DD-8351-C72040BC2D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2492896"/>
                <a:ext cx="307212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95CAC5D-ABF1-C33D-4D57-BFB4749C5920}"/>
                  </a:ext>
                </a:extLst>
              </p:cNvPr>
              <p:cNvSpPr txBox="1"/>
              <p:nvPr/>
            </p:nvSpPr>
            <p:spPr>
              <a:xfrm>
                <a:off x="1666858" y="3478946"/>
                <a:ext cx="375685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(0.6)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=1.08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95CAC5D-ABF1-C33D-4D57-BFB4749C59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858" y="3478946"/>
                <a:ext cx="3756854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0037725-8524-505B-955A-FFDB69E82096}"/>
                  </a:ext>
                </a:extLst>
              </p:cNvPr>
              <p:cNvSpPr txBox="1"/>
              <p:nvPr/>
            </p:nvSpPr>
            <p:spPr>
              <a:xfrm>
                <a:off x="3035188" y="4354452"/>
                <a:ext cx="2664118" cy="1364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1.08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0.216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0037725-8524-505B-955A-FFDB69E820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188" y="4354452"/>
                <a:ext cx="2664118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2B92D-9BB2-2D06-9FB3-61055C83D406}"/>
                  </a:ext>
                </a:extLst>
              </p:cNvPr>
              <p:cNvSpPr txBox="1"/>
              <p:nvPr/>
            </p:nvSpPr>
            <p:spPr>
              <a:xfrm>
                <a:off x="3035188" y="5837185"/>
                <a:ext cx="165618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992B92D-9BB2-2D06-9FB3-61055C83D4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188" y="5837185"/>
                <a:ext cx="1656184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5D30078-D1C2-4038-80FD-5093C70BF7A1}"/>
                  </a:ext>
                </a:extLst>
              </p:cNvPr>
              <p:cNvSpPr txBox="1"/>
              <p:nvPr/>
            </p:nvSpPr>
            <p:spPr>
              <a:xfrm>
                <a:off x="6888088" y="2568141"/>
                <a:ext cx="3504266" cy="12475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𝑆</m:t>
                          </m:r>
                        </m:e>
                        <m:sub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∞</m:t>
                          </m:r>
                        </m:sub>
                      </m:sSub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𝑎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1−</m:t>
                          </m:r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GB" sz="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5D30078-D1C2-4038-80FD-5093C70BF7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2568141"/>
                <a:ext cx="3504266" cy="12475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4B22DD2-D843-1102-3CEB-EC1C5CBA7A3A}"/>
                  </a:ext>
                </a:extLst>
              </p:cNvPr>
              <p:cNvSpPr txBox="1"/>
              <p:nvPr/>
            </p:nvSpPr>
            <p:spPr>
              <a:xfrm>
                <a:off x="7200061" y="5691809"/>
                <a:ext cx="288032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𝑺</m:t>
                          </m:r>
                        </m:e>
                        <m:sub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∞</m:t>
                          </m:r>
                        </m:sub>
                      </m:sSub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4B22DD2-D843-1102-3CEB-EC1C5CBA7A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061" y="5691809"/>
                <a:ext cx="2880320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D73AC38-06A9-B37B-880D-3FB9F53F62A9}"/>
              </a:ext>
            </a:extLst>
          </p:cNvPr>
          <p:cNvCxnSpPr/>
          <p:nvPr/>
        </p:nvCxnSpPr>
        <p:spPr>
          <a:xfrm>
            <a:off x="6456040" y="2568141"/>
            <a:ext cx="0" cy="38931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0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24685</TotalTime>
  <Words>386</Words>
  <Application>Microsoft Office PowerPoint</Application>
  <PresentationFormat>Widescreen</PresentationFormat>
  <Paragraphs>72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936</cp:revision>
  <dcterms:created xsi:type="dcterms:W3CDTF">2013-02-28T07:36:55Z</dcterms:created>
  <dcterms:modified xsi:type="dcterms:W3CDTF">2024-03-12T11:55:04Z</dcterms:modified>
</cp:coreProperties>
</file>