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0766463-7414-4D6F-A003-7F2B6E062763}"/>
    <pc:docChg chg="modSld">
      <pc:chgData name="Stewart Gale" userId="3647ddd2-6040-41ae-a96d-232c23482af8" providerId="ADAL" clId="{C0766463-7414-4D6F-A003-7F2B6E062763}" dt="2021-10-09T17:47:47.642" v="11" actId="1076"/>
      <pc:docMkLst>
        <pc:docMk/>
      </pc:docMkLst>
      <pc:sldChg chg="modSp mod">
        <pc:chgData name="Stewart Gale" userId="3647ddd2-6040-41ae-a96d-232c23482af8" providerId="ADAL" clId="{C0766463-7414-4D6F-A003-7F2B6E062763}" dt="2021-10-09T17:47:47.642" v="11" actId="1076"/>
        <pc:sldMkLst>
          <pc:docMk/>
          <pc:sldMk cId="1938447334" sldId="260"/>
        </pc:sldMkLst>
        <pc:spChg chg="mod">
          <ac:chgData name="Stewart Gale" userId="3647ddd2-6040-41ae-a96d-232c23482af8" providerId="ADAL" clId="{C0766463-7414-4D6F-A003-7F2B6E062763}" dt="2021-10-09T17:47:47.642" v="11" actId="1076"/>
          <ac:spMkLst>
            <pc:docMk/>
            <pc:sldMk cId="1938447334" sldId="260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7323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66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767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079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865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46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769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926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259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3769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44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D4FEF-1EAA-4FF2-B083-CE83F448F9CD}" type="datetimeFigureOut">
              <a:rPr lang="en-GB" smtClean="0"/>
              <a:t>09/10/2021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A79BA-1F0B-4C2A-A088-BBDC92EB44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79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rgHYUDoG8_A" TargetMode="External"/><Relationship Id="rId2" Type="http://schemas.openxmlformats.org/officeDocument/2006/relationships/hyperlink" Target="http://www.youtube.com/watch?v=By1JQFxfLM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://www.youtube.com/watch?v=NwfosNrFnwk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62728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400" u="none" strike="noStrike" dirty="0">
                <a:effectLst/>
              </a:rPr>
              <a:t>You will be presented with six graphs graphing Olympic records over the years. </a:t>
            </a:r>
            <a:br>
              <a:rPr lang="en-US" sz="2400" u="none" strike="noStrike" dirty="0">
                <a:effectLst/>
              </a:rPr>
            </a:br>
            <a:r>
              <a:rPr lang="en-US" sz="2400" u="none" strike="noStrike" dirty="0">
                <a:effectLst/>
              </a:rPr>
              <a:t>You task is to work out what those athletic events are.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723247"/>
            <a:ext cx="1219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Before you get started here are 3 </a:t>
            </a:r>
            <a:r>
              <a:rPr lang="en-US" sz="2400" b="1" dirty="0"/>
              <a:t>great</a:t>
            </a:r>
            <a:r>
              <a:rPr lang="en-US" sz="2400" dirty="0"/>
              <a:t> world records: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1) 100m world Record</a:t>
            </a:r>
          </a:p>
          <a:p>
            <a:pPr algn="ctr"/>
            <a:r>
              <a:rPr lang="en-US" sz="2400" dirty="0">
                <a:hlinkClick r:id="rId2"/>
              </a:rPr>
              <a:t>http://www.youtube.com/watch?v=By1JQFxfLMM</a:t>
            </a:r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2) Triple Jump World Record</a:t>
            </a:r>
          </a:p>
          <a:p>
            <a:pPr algn="ctr"/>
            <a:r>
              <a:rPr lang="en-US" sz="2400" dirty="0">
                <a:hlinkClick r:id="rId3"/>
              </a:rPr>
              <a:t>http://www.youtube.com/watch?v=rgHYUDoG8_A</a:t>
            </a:r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3) Javelin World Record</a:t>
            </a:r>
          </a:p>
          <a:p>
            <a:pPr algn="ctr"/>
            <a:r>
              <a:rPr lang="en-US" sz="2400" dirty="0">
                <a:hlinkClick r:id="rId4"/>
              </a:rPr>
              <a:t>http://www.youtube.com/watch?v=NwfosNrFnwk</a:t>
            </a:r>
            <a:endParaRPr lang="en-US" sz="2400" dirty="0"/>
          </a:p>
          <a:p>
            <a:pPr algn="ctr"/>
            <a:endParaRPr lang="en-US" sz="2400" dirty="0"/>
          </a:p>
        </p:txBody>
      </p:sp>
      <p:pic>
        <p:nvPicPr>
          <p:cNvPr id="1026" name="Picture 2" descr="http://www.publicdomainpictures.net/download-picture.php?adresar=30000&amp;soubor=olympic-rings-on-white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94"/>
          <a:stretch/>
        </p:blipFill>
        <p:spPr bwMode="auto">
          <a:xfrm>
            <a:off x="4748356" y="0"/>
            <a:ext cx="2546061" cy="157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58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4016227"/>
            <a:ext cx="1219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Can you determine what the units might be on the vertical axis for each graph?</a:t>
            </a:r>
          </a:p>
          <a:p>
            <a:pPr algn="ctr"/>
            <a:r>
              <a:rPr lang="en-US" sz="2800" dirty="0"/>
              <a:t>	</a:t>
            </a:r>
          </a:p>
          <a:p>
            <a:pPr algn="ctr"/>
            <a:r>
              <a:rPr lang="en-US" sz="2800" dirty="0"/>
              <a:t>Why do some graphs show a decreasing trend and some an increasing trend?</a:t>
            </a:r>
          </a:p>
          <a:p>
            <a:pPr algn="ctr"/>
            <a:r>
              <a:rPr lang="en-US" sz="2800" dirty="0"/>
              <a:t>	</a:t>
            </a:r>
          </a:p>
          <a:p>
            <a:pPr algn="ctr"/>
            <a:r>
              <a:rPr lang="en-US" sz="2800" dirty="0"/>
              <a:t>	Are there any unusual features on any of the graphs? 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25456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Some questions you may want to ask yourself should be: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392769"/>
              </p:ext>
            </p:extLst>
          </p:nvPr>
        </p:nvGraphicFramePr>
        <p:xfrm>
          <a:off x="1921665" y="204492"/>
          <a:ext cx="8026565" cy="2697533"/>
        </p:xfrm>
        <a:graphic>
          <a:graphicData uri="http://schemas.openxmlformats.org/drawingml/2006/table">
            <a:tbl>
              <a:tblPr/>
              <a:tblGrid>
                <a:gridCol w="5421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5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6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4 x 100 metres relay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points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6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High Jump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metres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6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Decathlon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seconds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6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100 metres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seconds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6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Long Jump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metres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6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Javelin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metres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70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849" t="12903" r="15428" b="13564"/>
          <a:stretch/>
        </p:blipFill>
        <p:spPr>
          <a:xfrm>
            <a:off x="282173" y="355695"/>
            <a:ext cx="3680045" cy="2894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162" t="12887" r="15761" b="14702"/>
          <a:stretch/>
        </p:blipFill>
        <p:spPr>
          <a:xfrm>
            <a:off x="282173" y="3566435"/>
            <a:ext cx="3650351" cy="28343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4528" t="14760" r="15883" b="12098"/>
          <a:stretch/>
        </p:blipFill>
        <p:spPr>
          <a:xfrm>
            <a:off x="4330843" y="376478"/>
            <a:ext cx="3607811" cy="28547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4406" t="13852" r="15884" b="14377"/>
          <a:stretch/>
        </p:blipFill>
        <p:spPr>
          <a:xfrm>
            <a:off x="4285265" y="3587217"/>
            <a:ext cx="3653389" cy="28343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4284" t="15311" r="15883" b="11773"/>
          <a:stretch/>
        </p:blipFill>
        <p:spPr>
          <a:xfrm>
            <a:off x="8224837" y="355695"/>
            <a:ext cx="3806182" cy="28447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l="14284" t="14507" r="16005" b="12425"/>
          <a:stretch/>
        </p:blipFill>
        <p:spPr>
          <a:xfrm>
            <a:off x="8204055" y="3610390"/>
            <a:ext cx="3535931" cy="27904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2173" y="39915"/>
            <a:ext cx="33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201" y="3259467"/>
            <a:ext cx="33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4959" y="39915"/>
            <a:ext cx="33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2987" y="3259467"/>
            <a:ext cx="33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556" y="54307"/>
            <a:ext cx="33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7584" y="3273859"/>
            <a:ext cx="332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00294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8029" y="1846451"/>
            <a:ext cx="72486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938447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535553"/>
              </p:ext>
            </p:extLst>
          </p:nvPr>
        </p:nvGraphicFramePr>
        <p:xfrm>
          <a:off x="799845" y="357853"/>
          <a:ext cx="10685911" cy="6076400"/>
        </p:xfrm>
        <a:graphic>
          <a:graphicData uri="http://schemas.openxmlformats.org/drawingml/2006/table">
            <a:tbl>
              <a:tblPr/>
              <a:tblGrid>
                <a:gridCol w="168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9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88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Graph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Event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Units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5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100 metres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seconds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5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Long Jump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metres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5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High Jump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metres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5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Javelin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metres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95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Decathlon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points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958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Men's 4 x 100 metres relay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seconds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191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226</Words>
  <Application>Microsoft Office PowerPoint</Application>
  <PresentationFormat>Widescreen</PresentationFormat>
  <Paragraphs>66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2015-11-04T10:47:57Z</dcterms:created>
  <dcterms:modified xsi:type="dcterms:W3CDTF">2021-10-09T17:48:04Z</dcterms:modified>
</cp:coreProperties>
</file>