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63" r:id="rId4"/>
    <p:sldId id="260" r:id="rId5"/>
    <p:sldId id="261" r:id="rId6"/>
    <p:sldId id="264" r:id="rId7"/>
    <p:sldId id="265" r:id="rId8"/>
    <p:sldId id="266" r:id="rId9"/>
    <p:sldId id="267" r:id="rId10"/>
    <p:sldId id="268" r:id="rId11"/>
    <p:sldId id="26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A70651-C235-42EC-85DB-7A11D8135698}" v="1" dt="2021-12-13T09:14:27.5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39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7A70651-C235-42EC-85DB-7A11D8135698}"/>
    <pc:docChg chg="custSel addSld modSld">
      <pc:chgData name="Stewart Gale" userId="3647ddd2-6040-41ae-a96d-232c23482af8" providerId="ADAL" clId="{17A70651-C235-42EC-85DB-7A11D8135698}" dt="2021-12-13T09:15:27.125" v="19" actId="122"/>
      <pc:docMkLst>
        <pc:docMk/>
      </pc:docMkLst>
      <pc:sldChg chg="delSp modSp mod">
        <pc:chgData name="Stewart Gale" userId="3647ddd2-6040-41ae-a96d-232c23482af8" providerId="ADAL" clId="{17A70651-C235-42EC-85DB-7A11D8135698}" dt="2021-12-13T09:14:49.141" v="11" actId="20577"/>
        <pc:sldMkLst>
          <pc:docMk/>
          <pc:sldMk cId="3093716051" sldId="256"/>
        </pc:sldMkLst>
        <pc:spChg chg="mod">
          <ac:chgData name="Stewart Gale" userId="3647ddd2-6040-41ae-a96d-232c23482af8" providerId="ADAL" clId="{17A70651-C235-42EC-85DB-7A11D8135698}" dt="2021-12-13T09:14:49.141" v="11" actId="20577"/>
          <ac:spMkLst>
            <pc:docMk/>
            <pc:sldMk cId="3093716051" sldId="256"/>
            <ac:spMk id="4" creationId="{00000000-0000-0000-0000-000000000000}"/>
          </ac:spMkLst>
        </pc:spChg>
        <pc:picChg chg="del">
          <ac:chgData name="Stewart Gale" userId="3647ddd2-6040-41ae-a96d-232c23482af8" providerId="ADAL" clId="{17A70651-C235-42EC-85DB-7A11D8135698}" dt="2021-12-13T09:14:30.130" v="1" actId="478"/>
          <ac:picMkLst>
            <pc:docMk/>
            <pc:sldMk cId="3093716051" sldId="256"/>
            <ac:picMk id="10" creationId="{00000000-0000-0000-0000-000000000000}"/>
          </ac:picMkLst>
        </pc:picChg>
      </pc:sldChg>
      <pc:sldChg chg="modSp mod">
        <pc:chgData name="Stewart Gale" userId="3647ddd2-6040-41ae-a96d-232c23482af8" providerId="ADAL" clId="{17A70651-C235-42EC-85DB-7A11D8135698}" dt="2021-12-13T09:15:27.125" v="19" actId="122"/>
        <pc:sldMkLst>
          <pc:docMk/>
          <pc:sldMk cId="1787249269" sldId="260"/>
        </pc:sldMkLst>
        <pc:spChg chg="mod">
          <ac:chgData name="Stewart Gale" userId="3647ddd2-6040-41ae-a96d-232c23482af8" providerId="ADAL" clId="{17A70651-C235-42EC-85DB-7A11D8135698}" dt="2021-12-13T09:15:27.125" v="19" actId="122"/>
          <ac:spMkLst>
            <pc:docMk/>
            <pc:sldMk cId="1787249269" sldId="260"/>
            <ac:spMk id="2" creationId="{00000000-0000-0000-0000-000000000000}"/>
          </ac:spMkLst>
        </pc:spChg>
      </pc:sldChg>
      <pc:sldChg chg="delSp modSp add mod">
        <pc:chgData name="Stewart Gale" userId="3647ddd2-6040-41ae-a96d-232c23482af8" providerId="ADAL" clId="{17A70651-C235-42EC-85DB-7A11D8135698}" dt="2021-12-13T09:15:14.238" v="15" actId="1076"/>
        <pc:sldMkLst>
          <pc:docMk/>
          <pc:sldMk cId="4013348819" sldId="270"/>
        </pc:sldMkLst>
        <pc:spChg chg="del">
          <ac:chgData name="Stewart Gale" userId="3647ddd2-6040-41ae-a96d-232c23482af8" providerId="ADAL" clId="{17A70651-C235-42EC-85DB-7A11D8135698}" dt="2021-12-13T09:14:54.911" v="12" actId="478"/>
          <ac:spMkLst>
            <pc:docMk/>
            <pc:sldMk cId="4013348819" sldId="270"/>
            <ac:spMk id="4" creationId="{00000000-0000-0000-0000-000000000000}"/>
          </ac:spMkLst>
        </pc:spChg>
        <pc:picChg chg="mod">
          <ac:chgData name="Stewart Gale" userId="3647ddd2-6040-41ae-a96d-232c23482af8" providerId="ADAL" clId="{17A70651-C235-42EC-85DB-7A11D8135698}" dt="2021-12-13T09:15:14.238" v="15" actId="1076"/>
          <ac:picMkLst>
            <pc:docMk/>
            <pc:sldMk cId="4013348819" sldId="270"/>
            <ac:picMk id="10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67867-F4E7-4BFD-9675-321B98F595DE}" type="datetimeFigureOut">
              <a:rPr lang="en-GB" smtClean="0"/>
              <a:t>13/12/2021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F35E6-437B-4613-91AB-92EDD5715C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2480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67867-F4E7-4BFD-9675-321B98F595DE}" type="datetimeFigureOut">
              <a:rPr lang="en-GB" smtClean="0"/>
              <a:t>13/12/2021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F35E6-437B-4613-91AB-92EDD5715C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2801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67867-F4E7-4BFD-9675-321B98F595DE}" type="datetimeFigureOut">
              <a:rPr lang="en-GB" smtClean="0"/>
              <a:t>13/12/2021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F35E6-437B-4613-91AB-92EDD5715C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5384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67867-F4E7-4BFD-9675-321B98F595DE}" type="datetimeFigureOut">
              <a:rPr lang="en-GB" smtClean="0"/>
              <a:t>13/12/2021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F35E6-437B-4613-91AB-92EDD5715C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4539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67867-F4E7-4BFD-9675-321B98F595DE}" type="datetimeFigureOut">
              <a:rPr lang="en-GB" smtClean="0"/>
              <a:t>13/12/2021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F35E6-437B-4613-91AB-92EDD5715C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354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67867-F4E7-4BFD-9675-321B98F595DE}" type="datetimeFigureOut">
              <a:rPr lang="en-GB" smtClean="0"/>
              <a:t>13/12/2021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F35E6-437B-4613-91AB-92EDD5715C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4226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67867-F4E7-4BFD-9675-321B98F595DE}" type="datetimeFigureOut">
              <a:rPr lang="en-GB" smtClean="0"/>
              <a:t>13/12/2021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F35E6-437B-4613-91AB-92EDD5715C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890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67867-F4E7-4BFD-9675-321B98F595DE}" type="datetimeFigureOut">
              <a:rPr lang="en-GB" smtClean="0"/>
              <a:t>13/12/2021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F35E6-437B-4613-91AB-92EDD5715C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3450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67867-F4E7-4BFD-9675-321B98F595DE}" type="datetimeFigureOut">
              <a:rPr lang="en-GB" smtClean="0"/>
              <a:t>13/12/2021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F35E6-437B-4613-91AB-92EDD5715C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5554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67867-F4E7-4BFD-9675-321B98F595DE}" type="datetimeFigureOut">
              <a:rPr lang="en-GB" smtClean="0"/>
              <a:t>13/12/2021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F35E6-437B-4613-91AB-92EDD5715C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5436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67867-F4E7-4BFD-9675-321B98F595DE}" type="datetimeFigureOut">
              <a:rPr lang="en-GB" smtClean="0"/>
              <a:t>13/12/2021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F35E6-437B-4613-91AB-92EDD5715C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1772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67867-F4E7-4BFD-9675-321B98F595DE}" type="datetimeFigureOut">
              <a:rPr lang="en-GB" smtClean="0"/>
              <a:t>13/12/2021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F35E6-437B-4613-91AB-92EDD5715C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3977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602" y="1538098"/>
            <a:ext cx="1105592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Understating </a:t>
            </a:r>
          </a:p>
          <a:p>
            <a:pPr algn="ctr"/>
            <a:r>
              <a:rPr lang="en-US" sz="96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</a:t>
            </a:r>
            <a:r>
              <a:rPr lang="en-US" sz="9600" b="1" u="sng" dirty="0">
                <a:solidFill>
                  <a:srgbClr val="000000"/>
                </a:solidFill>
                <a:latin typeface="Arial" panose="020B0604020202020204" pitchFamily="34" charset="0"/>
              </a:rPr>
              <a:t>ecimals</a:t>
            </a:r>
            <a:endParaRPr lang="en-GB" sz="9600" dirty="0"/>
          </a:p>
        </p:txBody>
      </p:sp>
    </p:spTree>
    <p:extLst>
      <p:ext uri="{BB962C8B-B14F-4D97-AF65-F5344CB8AC3E}">
        <p14:creationId xmlns:p14="http://schemas.microsoft.com/office/powerpoint/2010/main" val="30937160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6324462"/>
              </p:ext>
            </p:extLst>
          </p:nvPr>
        </p:nvGraphicFramePr>
        <p:xfrm>
          <a:off x="557877" y="-153713"/>
          <a:ext cx="5676668" cy="184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9167">
                  <a:extLst>
                    <a:ext uri="{9D8B030D-6E8A-4147-A177-3AD203B41FA5}">
                      <a16:colId xmlns:a16="http://schemas.microsoft.com/office/drawing/2014/main" val="496088516"/>
                    </a:ext>
                  </a:extLst>
                </a:gridCol>
                <a:gridCol w="1419167">
                  <a:extLst>
                    <a:ext uri="{9D8B030D-6E8A-4147-A177-3AD203B41FA5}">
                      <a16:colId xmlns:a16="http://schemas.microsoft.com/office/drawing/2014/main" val="480840182"/>
                    </a:ext>
                  </a:extLst>
                </a:gridCol>
                <a:gridCol w="1419167">
                  <a:extLst>
                    <a:ext uri="{9D8B030D-6E8A-4147-A177-3AD203B41FA5}">
                      <a16:colId xmlns:a16="http://schemas.microsoft.com/office/drawing/2014/main" val="1099217511"/>
                    </a:ext>
                  </a:extLst>
                </a:gridCol>
                <a:gridCol w="1419167">
                  <a:extLst>
                    <a:ext uri="{9D8B030D-6E8A-4147-A177-3AD203B41FA5}">
                      <a16:colId xmlns:a16="http://schemas.microsoft.com/office/drawing/2014/main" val="34549914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rgbClr val="0000FF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rgbClr val="0000FF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rgbClr val="0000FF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2973254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4354757"/>
              </p:ext>
            </p:extLst>
          </p:nvPr>
        </p:nvGraphicFramePr>
        <p:xfrm>
          <a:off x="8427258" y="-88072"/>
          <a:ext cx="3199476" cy="184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6492">
                  <a:extLst>
                    <a:ext uri="{9D8B030D-6E8A-4147-A177-3AD203B41FA5}">
                      <a16:colId xmlns:a16="http://schemas.microsoft.com/office/drawing/2014/main" val="480840182"/>
                    </a:ext>
                  </a:extLst>
                </a:gridCol>
                <a:gridCol w="1066492">
                  <a:extLst>
                    <a:ext uri="{9D8B030D-6E8A-4147-A177-3AD203B41FA5}">
                      <a16:colId xmlns:a16="http://schemas.microsoft.com/office/drawing/2014/main" val="1099217511"/>
                    </a:ext>
                  </a:extLst>
                </a:gridCol>
                <a:gridCol w="1066492">
                  <a:extLst>
                    <a:ext uri="{9D8B030D-6E8A-4147-A177-3AD203B41FA5}">
                      <a16:colId xmlns:a16="http://schemas.microsoft.com/office/drawing/2014/main" val="34549914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rgbClr val="0000FF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rgbClr val="0000FF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2973254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611388" y="-339688"/>
            <a:ext cx="128570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dirty="0"/>
              <a:t>+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7000117"/>
              </p:ext>
            </p:extLst>
          </p:nvPr>
        </p:nvGraphicFramePr>
        <p:xfrm>
          <a:off x="2388521" y="1876303"/>
          <a:ext cx="8128000" cy="184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49608851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8084018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09921751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4549914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rgbClr val="0000FF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rgbClr val="0000FF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rgbClr val="0000FF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2973254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2196324"/>
              </p:ext>
            </p:extLst>
          </p:nvPr>
        </p:nvGraphicFramePr>
        <p:xfrm>
          <a:off x="2347882" y="3340328"/>
          <a:ext cx="8128000" cy="184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49608851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8084018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09921751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4549914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GB" sz="11500" dirty="0">
                        <a:solidFill>
                          <a:srgbClr val="FF33CC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rgbClr val="0000FF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rgbClr val="0000FF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2973254"/>
                  </a:ext>
                </a:extLst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 flipV="1">
            <a:off x="1047402" y="5294590"/>
            <a:ext cx="9520843" cy="1662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881147" y="2885899"/>
            <a:ext cx="128570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dirty="0"/>
              <a:t>+</a:t>
            </a: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7218706"/>
              </p:ext>
            </p:extLst>
          </p:nvPr>
        </p:nvGraphicFramePr>
        <p:xfrm>
          <a:off x="2381130" y="5089189"/>
          <a:ext cx="8128000" cy="184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49608851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8084018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09921751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4549914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rgbClr val="0000FF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rgbClr val="0000FF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rgbClr val="0000FF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29732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8864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1199381"/>
              </p:ext>
            </p:extLst>
          </p:nvPr>
        </p:nvGraphicFramePr>
        <p:xfrm>
          <a:off x="557877" y="-153713"/>
          <a:ext cx="5676668" cy="184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9167">
                  <a:extLst>
                    <a:ext uri="{9D8B030D-6E8A-4147-A177-3AD203B41FA5}">
                      <a16:colId xmlns:a16="http://schemas.microsoft.com/office/drawing/2014/main" val="496088516"/>
                    </a:ext>
                  </a:extLst>
                </a:gridCol>
                <a:gridCol w="1419167">
                  <a:extLst>
                    <a:ext uri="{9D8B030D-6E8A-4147-A177-3AD203B41FA5}">
                      <a16:colId xmlns:a16="http://schemas.microsoft.com/office/drawing/2014/main" val="480840182"/>
                    </a:ext>
                  </a:extLst>
                </a:gridCol>
                <a:gridCol w="1419167">
                  <a:extLst>
                    <a:ext uri="{9D8B030D-6E8A-4147-A177-3AD203B41FA5}">
                      <a16:colId xmlns:a16="http://schemas.microsoft.com/office/drawing/2014/main" val="1099217511"/>
                    </a:ext>
                  </a:extLst>
                </a:gridCol>
                <a:gridCol w="1419167">
                  <a:extLst>
                    <a:ext uri="{9D8B030D-6E8A-4147-A177-3AD203B41FA5}">
                      <a16:colId xmlns:a16="http://schemas.microsoft.com/office/drawing/2014/main" val="34549914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rgbClr val="FF0000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2973254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532564"/>
              </p:ext>
            </p:extLst>
          </p:nvPr>
        </p:nvGraphicFramePr>
        <p:xfrm>
          <a:off x="8427258" y="-88072"/>
          <a:ext cx="3199476" cy="184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6492">
                  <a:extLst>
                    <a:ext uri="{9D8B030D-6E8A-4147-A177-3AD203B41FA5}">
                      <a16:colId xmlns:a16="http://schemas.microsoft.com/office/drawing/2014/main" val="480840182"/>
                    </a:ext>
                  </a:extLst>
                </a:gridCol>
                <a:gridCol w="1066492">
                  <a:extLst>
                    <a:ext uri="{9D8B030D-6E8A-4147-A177-3AD203B41FA5}">
                      <a16:colId xmlns:a16="http://schemas.microsoft.com/office/drawing/2014/main" val="1099217511"/>
                    </a:ext>
                  </a:extLst>
                </a:gridCol>
                <a:gridCol w="1066492">
                  <a:extLst>
                    <a:ext uri="{9D8B030D-6E8A-4147-A177-3AD203B41FA5}">
                      <a16:colId xmlns:a16="http://schemas.microsoft.com/office/drawing/2014/main" val="34549914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rgbClr val="FF0000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2973254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611388" y="-339688"/>
            <a:ext cx="128570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dirty="0"/>
              <a:t>-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4404676"/>
              </p:ext>
            </p:extLst>
          </p:nvPr>
        </p:nvGraphicFramePr>
        <p:xfrm>
          <a:off x="2388521" y="1876303"/>
          <a:ext cx="8128000" cy="184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49608851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8084018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09921751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4549914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rgbClr val="FF0000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2973254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7054306"/>
              </p:ext>
            </p:extLst>
          </p:nvPr>
        </p:nvGraphicFramePr>
        <p:xfrm>
          <a:off x="2347882" y="3340328"/>
          <a:ext cx="8128000" cy="184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49608851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8084018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09921751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4549914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GB" sz="11500" dirty="0">
                        <a:solidFill>
                          <a:srgbClr val="FF33CC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rgbClr val="FF0000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2973254"/>
                  </a:ext>
                </a:extLst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 flipV="1">
            <a:off x="1047402" y="5294590"/>
            <a:ext cx="9520843" cy="1662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881147" y="2885899"/>
            <a:ext cx="128570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dirty="0"/>
              <a:t>-</a:t>
            </a: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7772001"/>
              </p:ext>
            </p:extLst>
          </p:nvPr>
        </p:nvGraphicFramePr>
        <p:xfrm>
          <a:off x="2381130" y="5089189"/>
          <a:ext cx="8128000" cy="184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49608851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8084018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09921751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4549914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rgbClr val="FF0000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rgbClr val="FF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29732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7538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1836" y="443347"/>
            <a:ext cx="9830143" cy="5836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348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79672" y="70014"/>
            <a:ext cx="1005962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>
                <a:solidFill>
                  <a:srgbClr val="FF0000"/>
                </a:solidFill>
              </a:rPr>
              <a:t>652.89</a:t>
            </a:r>
            <a:r>
              <a:rPr lang="en-US" sz="6000" dirty="0"/>
              <a:t> can be broken down </a:t>
            </a:r>
          </a:p>
          <a:p>
            <a:pPr algn="ctr"/>
            <a:r>
              <a:rPr lang="en-US" sz="6000"/>
              <a:t>into 5 </a:t>
            </a:r>
            <a:r>
              <a:rPr lang="en-US" sz="6000" dirty="0"/>
              <a:t>individual numbers.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50327" y="2048908"/>
            <a:ext cx="17955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6000" b="1" dirty="0">
                <a:solidFill>
                  <a:srgbClr val="FF0000"/>
                </a:solidFill>
              </a:rPr>
              <a:t>600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50327" y="2996957"/>
            <a:ext cx="17955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6000" b="1" dirty="0">
                <a:solidFill>
                  <a:srgbClr val="FF0000"/>
                </a:solidFill>
              </a:rPr>
              <a:t>50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50327" y="3860766"/>
            <a:ext cx="17955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60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68238" y="4808815"/>
            <a:ext cx="17955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6000" b="1" dirty="0">
                <a:solidFill>
                  <a:srgbClr val="FF0000"/>
                </a:solidFill>
              </a:rPr>
              <a:t>0.8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36768" y="5672624"/>
            <a:ext cx="17955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6000" b="1" dirty="0">
                <a:solidFill>
                  <a:srgbClr val="FF0000"/>
                </a:solidFill>
              </a:rPr>
              <a:t>0.09</a:t>
            </a:r>
          </a:p>
        </p:txBody>
      </p:sp>
    </p:spTree>
    <p:extLst>
      <p:ext uri="{BB962C8B-B14F-4D97-AF65-F5344CB8AC3E}">
        <p14:creationId xmlns:p14="http://schemas.microsoft.com/office/powerpoint/2010/main" val="1362475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117" y="1101729"/>
            <a:ext cx="121200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/>
              <a:t>Not everything comes in whole numbers. 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386070" y="2320238"/>
            <a:ext cx="3873240" cy="2383395"/>
            <a:chOff x="556864" y="1938057"/>
            <a:chExt cx="3873240" cy="2383395"/>
          </a:xfrm>
        </p:grpSpPr>
        <p:sp>
          <p:nvSpPr>
            <p:cNvPr id="7" name="Rectangle 6"/>
            <p:cNvSpPr/>
            <p:nvPr/>
          </p:nvSpPr>
          <p:spPr>
            <a:xfrm>
              <a:off x="556864" y="1938057"/>
              <a:ext cx="387324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2400" dirty="0">
                  <a:solidFill>
                    <a:srgbClr val="00B050"/>
                  </a:solidFill>
                  <a:latin typeface="Arial" panose="020B0604020202020204" pitchFamily="34" charset="0"/>
                </a:rPr>
                <a:t>Men’s 100m World Record</a:t>
              </a:r>
              <a:r>
                <a:rPr lang="en-GB" dirty="0">
                  <a:solidFill>
                    <a:srgbClr val="00B050"/>
                  </a:solidFill>
                </a:rPr>
                <a:t> 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1443730" y="2399722"/>
              <a:ext cx="187916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2400" b="1" dirty="0">
                  <a:solidFill>
                    <a:srgbClr val="00B050"/>
                  </a:solidFill>
                  <a:latin typeface="Calibri" panose="020F0502020204030204" pitchFamily="34" charset="0"/>
                </a:rPr>
                <a:t>9.58 seconds</a:t>
              </a:r>
              <a:r>
                <a:rPr lang="en-GB" dirty="0">
                  <a:solidFill>
                    <a:srgbClr val="00B050"/>
                  </a:solidFill>
                </a:rPr>
                <a:t> </a:t>
              </a:r>
            </a:p>
          </p:txBody>
        </p:sp>
        <p:pic>
          <p:nvPicPr>
            <p:cNvPr id="9" name="Picture 8" descr="usainbolt080819ap_792948c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78828" y="3021289"/>
              <a:ext cx="2044071" cy="1300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Rectangle 10"/>
          <p:cNvSpPr/>
          <p:nvPr/>
        </p:nvSpPr>
        <p:spPr>
          <a:xfrm>
            <a:off x="4655046" y="2261494"/>
            <a:ext cx="36237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400" dirty="0">
                <a:solidFill>
                  <a:srgbClr val="FFC000"/>
                </a:solidFill>
                <a:latin typeface="Arial" panose="020B0604020202020204" pitchFamily="34" charset="0"/>
              </a:rPr>
              <a:t>Bill Gates Bank Account!</a:t>
            </a:r>
            <a:r>
              <a:rPr lang="en-GB" sz="2400" dirty="0">
                <a:solidFill>
                  <a:srgbClr val="FFC000"/>
                </a:solidFill>
              </a:rPr>
              <a:t>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118923" y="2659125"/>
            <a:ext cx="26959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400" b="1" dirty="0">
                <a:solidFill>
                  <a:srgbClr val="FFC000"/>
                </a:solidFill>
                <a:latin typeface="Calibri" panose="020F0502020204030204" pitchFamily="34" charset="0"/>
              </a:rPr>
              <a:t>61.3 million </a:t>
            </a:r>
            <a:r>
              <a:rPr lang="en-GB" sz="2400" b="1" dirty="0" err="1">
                <a:solidFill>
                  <a:srgbClr val="FFC000"/>
                </a:solidFill>
                <a:latin typeface="Calibri" panose="020F0502020204030204" pitchFamily="34" charset="0"/>
              </a:rPr>
              <a:t>dollors</a:t>
            </a:r>
            <a:r>
              <a:rPr lang="en-GB" sz="2400" dirty="0">
                <a:solidFill>
                  <a:srgbClr val="FFC000"/>
                </a:solidFill>
              </a:rPr>
              <a:t>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/>
          <a:srcRect r="6031"/>
          <a:stretch/>
        </p:blipFill>
        <p:spPr>
          <a:xfrm>
            <a:off x="5788047" y="3167611"/>
            <a:ext cx="1357745" cy="1493649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8742672" y="2381417"/>
            <a:ext cx="30664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  <a:latin typeface="Arial" panose="020B0604020202020204" pitchFamily="34" charset="0"/>
              </a:rPr>
              <a:t>World Tallest Person</a:t>
            </a:r>
            <a:r>
              <a:rPr lang="en-GB" sz="2400" dirty="0"/>
              <a:t>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9392881" y="2825214"/>
            <a:ext cx="17660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2.72 metres</a:t>
            </a:r>
            <a:r>
              <a:rPr lang="en-GB" sz="2400" dirty="0"/>
              <a:t> 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88493" y="3450944"/>
            <a:ext cx="1670449" cy="2908044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600367" y="5503788"/>
            <a:ext cx="26082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rgbClr val="FF33CC"/>
                </a:solidFill>
                <a:latin typeface="Arial" panose="020B0604020202020204" pitchFamily="34" charset="0"/>
              </a:rPr>
              <a:t>Weight of Air Bus</a:t>
            </a:r>
            <a:r>
              <a:rPr lang="en-GB" sz="2400" dirty="0"/>
              <a:t>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14496" y="5996179"/>
            <a:ext cx="21800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>
                <a:solidFill>
                  <a:srgbClr val="FF33CC"/>
                </a:solidFill>
                <a:latin typeface="Arial" panose="020B0604020202020204" pitchFamily="34" charset="0"/>
              </a:rPr>
              <a:t>276.8 Tonnes</a:t>
            </a:r>
            <a:r>
              <a:rPr lang="en-GB" sz="2400" b="1" dirty="0"/>
              <a:t> 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2936" y="5288521"/>
            <a:ext cx="2889754" cy="137171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1426" y="204778"/>
            <a:ext cx="11643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Why do we use decimal numbers?</a:t>
            </a:r>
          </a:p>
        </p:txBody>
      </p:sp>
    </p:spTree>
    <p:extLst>
      <p:ext uri="{BB962C8B-B14F-4D97-AF65-F5344CB8AC3E}">
        <p14:creationId xmlns:p14="http://schemas.microsoft.com/office/powerpoint/2010/main" val="1787249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2" grpId="0"/>
      <p:bldP spid="14" grpId="0"/>
      <p:bldP spid="15" grpId="0"/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3985201"/>
              </p:ext>
            </p:extLst>
          </p:nvPr>
        </p:nvGraphicFramePr>
        <p:xfrm>
          <a:off x="227217" y="252434"/>
          <a:ext cx="11726485" cy="2438400"/>
        </p:xfrm>
        <a:graphic>
          <a:graphicData uri="http://schemas.openxmlformats.org/drawingml/2006/table">
            <a:tbl>
              <a:tblPr/>
              <a:tblGrid>
                <a:gridCol w="117264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301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Which number is bigger </a:t>
                      </a:r>
                    </a:p>
                    <a:p>
                      <a:pPr algn="ctr" rtl="0" fontAlgn="ctr"/>
                      <a:r>
                        <a:rPr lang="en-US" sz="8000" b="0" i="0" u="none" strike="noStrike" dirty="0"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1.72</a:t>
                      </a:r>
                      <a:r>
                        <a:rPr lang="en-US" sz="8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or</a:t>
                      </a:r>
                      <a:r>
                        <a:rPr lang="en-US" sz="8000" b="0" i="0" u="none" strike="noStrike" dirty="0"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 1.702</a:t>
                      </a:r>
                      <a:r>
                        <a:rPr lang="en-US" sz="8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?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0365848"/>
              </p:ext>
            </p:extLst>
          </p:nvPr>
        </p:nvGraphicFramePr>
        <p:xfrm>
          <a:off x="3298768" y="3310834"/>
          <a:ext cx="5800644" cy="3093720"/>
        </p:xfrm>
        <a:graphic>
          <a:graphicData uri="http://schemas.openxmlformats.org/drawingml/2006/table">
            <a:tbl>
              <a:tblPr/>
              <a:tblGrid>
                <a:gridCol w="1335400">
                  <a:extLst>
                    <a:ext uri="{9D8B030D-6E8A-4147-A177-3AD203B41FA5}">
                      <a16:colId xmlns:a16="http://schemas.microsoft.com/office/drawing/2014/main" val="3300450672"/>
                    </a:ext>
                  </a:extLst>
                </a:gridCol>
                <a:gridCol w="459044">
                  <a:extLst>
                    <a:ext uri="{9D8B030D-6E8A-4147-A177-3AD203B41FA5}">
                      <a16:colId xmlns:a16="http://schemas.microsoft.com/office/drawing/2014/main" val="1041188127"/>
                    </a:ext>
                  </a:extLst>
                </a:gridCol>
                <a:gridCol w="1335400">
                  <a:extLst>
                    <a:ext uri="{9D8B030D-6E8A-4147-A177-3AD203B41FA5}">
                      <a16:colId xmlns:a16="http://schemas.microsoft.com/office/drawing/2014/main" val="3842905580"/>
                    </a:ext>
                  </a:extLst>
                </a:gridCol>
                <a:gridCol w="1335400">
                  <a:extLst>
                    <a:ext uri="{9D8B030D-6E8A-4147-A177-3AD203B41FA5}">
                      <a16:colId xmlns:a16="http://schemas.microsoft.com/office/drawing/2014/main" val="3153099407"/>
                    </a:ext>
                  </a:extLst>
                </a:gridCol>
                <a:gridCol w="1335400">
                  <a:extLst>
                    <a:ext uri="{9D8B030D-6E8A-4147-A177-3AD203B41FA5}">
                      <a16:colId xmlns:a16="http://schemas.microsoft.com/office/drawing/2014/main" val="2564044420"/>
                    </a:ext>
                  </a:extLst>
                </a:gridCol>
              </a:tblGrid>
              <a:tr h="63301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500" b="1" i="0" u="none" strike="noStrike" dirty="0"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5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500" b="1" i="0" u="none" strike="noStrike" dirty="0"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500" b="1" i="0" u="none" strike="noStrike" dirty="0"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800" b="0" i="0" u="none" strike="noStrike" dirty="0">
                          <a:solidFill>
                            <a:srgbClr val="0000CC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3773523"/>
                  </a:ext>
                </a:extLst>
              </a:tr>
              <a:tr h="63301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8800" b="0" i="0" u="none" strike="noStrike" dirty="0"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800" b="0" i="0" u="none" strike="noStrike"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800" b="0" i="0" u="none" strike="noStrike"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800" b="0" i="0" u="none" strike="noStrike" dirty="0"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33707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8294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0323930"/>
              </p:ext>
            </p:extLst>
          </p:nvPr>
        </p:nvGraphicFramePr>
        <p:xfrm>
          <a:off x="227217" y="252434"/>
          <a:ext cx="11726485" cy="2438400"/>
        </p:xfrm>
        <a:graphic>
          <a:graphicData uri="http://schemas.openxmlformats.org/drawingml/2006/table">
            <a:tbl>
              <a:tblPr/>
              <a:tblGrid>
                <a:gridCol w="117264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301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Which number is bigger </a:t>
                      </a:r>
                    </a:p>
                    <a:p>
                      <a:pPr algn="ctr" rtl="0" fontAlgn="ctr"/>
                      <a:r>
                        <a:rPr lang="en-US" sz="80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5.36</a:t>
                      </a:r>
                      <a:r>
                        <a:rPr lang="en-US" sz="8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or</a:t>
                      </a:r>
                      <a:r>
                        <a:rPr lang="en-US" sz="8000" b="0" i="0" u="none" strike="noStrike" dirty="0">
                          <a:solidFill>
                            <a:srgbClr val="0000CC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80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5.351</a:t>
                      </a:r>
                      <a:r>
                        <a:rPr lang="en-US" sz="8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?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540868"/>
              </p:ext>
            </p:extLst>
          </p:nvPr>
        </p:nvGraphicFramePr>
        <p:xfrm>
          <a:off x="3448397" y="3233248"/>
          <a:ext cx="5800644" cy="3093720"/>
        </p:xfrm>
        <a:graphic>
          <a:graphicData uri="http://schemas.openxmlformats.org/drawingml/2006/table">
            <a:tbl>
              <a:tblPr/>
              <a:tblGrid>
                <a:gridCol w="1335400">
                  <a:extLst>
                    <a:ext uri="{9D8B030D-6E8A-4147-A177-3AD203B41FA5}">
                      <a16:colId xmlns:a16="http://schemas.microsoft.com/office/drawing/2014/main" val="3300450672"/>
                    </a:ext>
                  </a:extLst>
                </a:gridCol>
                <a:gridCol w="459044">
                  <a:extLst>
                    <a:ext uri="{9D8B030D-6E8A-4147-A177-3AD203B41FA5}">
                      <a16:colId xmlns:a16="http://schemas.microsoft.com/office/drawing/2014/main" val="1041188127"/>
                    </a:ext>
                  </a:extLst>
                </a:gridCol>
                <a:gridCol w="1335400">
                  <a:extLst>
                    <a:ext uri="{9D8B030D-6E8A-4147-A177-3AD203B41FA5}">
                      <a16:colId xmlns:a16="http://schemas.microsoft.com/office/drawing/2014/main" val="3842905580"/>
                    </a:ext>
                  </a:extLst>
                </a:gridCol>
                <a:gridCol w="1335400">
                  <a:extLst>
                    <a:ext uri="{9D8B030D-6E8A-4147-A177-3AD203B41FA5}">
                      <a16:colId xmlns:a16="http://schemas.microsoft.com/office/drawing/2014/main" val="3153099407"/>
                    </a:ext>
                  </a:extLst>
                </a:gridCol>
                <a:gridCol w="1335400">
                  <a:extLst>
                    <a:ext uri="{9D8B030D-6E8A-4147-A177-3AD203B41FA5}">
                      <a16:colId xmlns:a16="http://schemas.microsoft.com/office/drawing/2014/main" val="2564044420"/>
                    </a:ext>
                  </a:extLst>
                </a:gridCol>
              </a:tblGrid>
              <a:tr h="63301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15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5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5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500" b="1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8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3773523"/>
                  </a:ext>
                </a:extLst>
              </a:tr>
              <a:tr h="63301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88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8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8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8800" b="0" i="0" u="none" strike="noStrike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33707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8905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7091" y="210589"/>
            <a:ext cx="1151035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What is the </a:t>
            </a:r>
            <a:r>
              <a:rPr lang="en-GB" sz="6600" b="1" dirty="0">
                <a:solidFill>
                  <a:srgbClr val="FFC000"/>
                </a:solidFill>
              </a:rPr>
              <a:t>golden rule </a:t>
            </a:r>
            <a:r>
              <a:rPr lang="en-GB" sz="6600" dirty="0"/>
              <a:t>when adding or subtracting decimals?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82782" y="2416234"/>
            <a:ext cx="1049897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>
                <a:solidFill>
                  <a:srgbClr val="FFC000"/>
                </a:solidFill>
              </a:rPr>
              <a:t>Make sure the </a:t>
            </a:r>
          </a:p>
          <a:p>
            <a:pPr algn="ctr"/>
            <a:r>
              <a:rPr lang="en-GB" sz="8800" dirty="0">
                <a:solidFill>
                  <a:srgbClr val="FFC000"/>
                </a:solidFill>
              </a:rPr>
              <a:t>decimal points are lined up.</a:t>
            </a:r>
          </a:p>
        </p:txBody>
      </p:sp>
    </p:spTree>
    <p:extLst>
      <p:ext uri="{BB962C8B-B14F-4D97-AF65-F5344CB8AC3E}">
        <p14:creationId xmlns:p14="http://schemas.microsoft.com/office/powerpoint/2010/main" val="3815256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0405445"/>
              </p:ext>
            </p:extLst>
          </p:nvPr>
        </p:nvGraphicFramePr>
        <p:xfrm>
          <a:off x="2785687" y="614371"/>
          <a:ext cx="8128000" cy="184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49608851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8084018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09921751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4549914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rgbClr val="FF33CC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rgbClr val="FF33CC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rgbClr val="FF33CC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2973254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7581114"/>
              </p:ext>
            </p:extLst>
          </p:nvPr>
        </p:nvGraphicFramePr>
        <p:xfrm>
          <a:off x="2746894" y="2501360"/>
          <a:ext cx="8128000" cy="184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49608851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8084018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09921751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4549914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GB" sz="11500" dirty="0">
                        <a:solidFill>
                          <a:srgbClr val="FF33CC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rgbClr val="FF33CC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rgbClr val="FF33CC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2973254"/>
                  </a:ext>
                </a:extLst>
              </a:tr>
            </a:tbl>
          </a:graphicData>
        </a:graphic>
      </p:graphicFrame>
      <p:cxnSp>
        <p:nvCxnSpPr>
          <p:cNvPr id="7" name="Straight Connector 6"/>
          <p:cNvCxnSpPr/>
          <p:nvPr/>
        </p:nvCxnSpPr>
        <p:spPr>
          <a:xfrm flipV="1">
            <a:off x="1446414" y="4455622"/>
            <a:ext cx="9520843" cy="1662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280159" y="2046931"/>
            <a:ext cx="128570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dirty="0"/>
              <a:t>+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5883166"/>
              </p:ext>
            </p:extLst>
          </p:nvPr>
        </p:nvGraphicFramePr>
        <p:xfrm>
          <a:off x="2785687" y="4664947"/>
          <a:ext cx="8128000" cy="184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49608851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8084018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09921751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4549914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rgbClr val="FF33CC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rgbClr val="FF33CC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rgbClr val="FF33CC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29732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4252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2270472"/>
              </p:ext>
            </p:extLst>
          </p:nvPr>
        </p:nvGraphicFramePr>
        <p:xfrm>
          <a:off x="2785687" y="614371"/>
          <a:ext cx="8128000" cy="184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49608851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8084018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09921751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4549914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rgbClr val="7030A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rgbClr val="7030A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rgbClr val="7030A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2973254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9477295"/>
              </p:ext>
            </p:extLst>
          </p:nvPr>
        </p:nvGraphicFramePr>
        <p:xfrm>
          <a:off x="2746894" y="2501360"/>
          <a:ext cx="8128000" cy="184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49608851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8084018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09921751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4549914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GB" sz="11500" dirty="0">
                        <a:solidFill>
                          <a:srgbClr val="FF33CC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rgbClr val="7030A0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rgbClr val="7030A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2973254"/>
                  </a:ext>
                </a:extLst>
              </a:tr>
            </a:tbl>
          </a:graphicData>
        </a:graphic>
      </p:graphicFrame>
      <p:cxnSp>
        <p:nvCxnSpPr>
          <p:cNvPr id="7" name="Straight Connector 6"/>
          <p:cNvCxnSpPr/>
          <p:nvPr/>
        </p:nvCxnSpPr>
        <p:spPr>
          <a:xfrm flipV="1">
            <a:off x="1446414" y="4455622"/>
            <a:ext cx="9520843" cy="1662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280159" y="2046931"/>
            <a:ext cx="128570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dirty="0"/>
              <a:t>-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1825611"/>
              </p:ext>
            </p:extLst>
          </p:nvPr>
        </p:nvGraphicFramePr>
        <p:xfrm>
          <a:off x="2785687" y="4664947"/>
          <a:ext cx="8128000" cy="184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49608851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8084018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09921751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4549914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rgbClr val="7030A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rgbClr val="7030A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500" dirty="0">
                          <a:solidFill>
                            <a:srgbClr val="7030A0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29732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1097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178</Words>
  <Application>Microsoft Office PowerPoint</Application>
  <PresentationFormat>Widescreen</PresentationFormat>
  <Paragraphs>110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12</cp:revision>
  <dcterms:created xsi:type="dcterms:W3CDTF">2016-01-04T11:08:01Z</dcterms:created>
  <dcterms:modified xsi:type="dcterms:W3CDTF">2021-12-13T09:15:28Z</dcterms:modified>
</cp:coreProperties>
</file>