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56" r:id="rId3"/>
    <p:sldId id="258" r:id="rId4"/>
    <p:sldId id="260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AF1E3C-DB27-43D1-B8C7-F677AF1839A3}" v="4" dt="2021-11-10T05:31:32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" userId="3647ddd2-6040-41ae-a96d-232c23482af8" providerId="ADAL" clId="{4BAF1E3C-DB27-43D1-B8C7-F677AF1839A3}"/>
    <pc:docChg chg="custSel addSld delSld modSld sldOrd">
      <pc:chgData name="Stewart" userId="3647ddd2-6040-41ae-a96d-232c23482af8" providerId="ADAL" clId="{4BAF1E3C-DB27-43D1-B8C7-F677AF1839A3}" dt="2021-11-10T05:31:33.776" v="63"/>
      <pc:docMkLst>
        <pc:docMk/>
      </pc:docMkLst>
      <pc:sldChg chg="addSp delSp modSp mod delAnim">
        <pc:chgData name="Stewart" userId="3647ddd2-6040-41ae-a96d-232c23482af8" providerId="ADAL" clId="{4BAF1E3C-DB27-43D1-B8C7-F677AF1839A3}" dt="2021-11-10T05:25:54.857" v="44" actId="207"/>
        <pc:sldMkLst>
          <pc:docMk/>
          <pc:sldMk cId="3042054892" sldId="256"/>
        </pc:sldMkLst>
        <pc:spChg chg="del mod">
          <ac:chgData name="Stewart" userId="3647ddd2-6040-41ae-a96d-232c23482af8" providerId="ADAL" clId="{4BAF1E3C-DB27-43D1-B8C7-F677AF1839A3}" dt="2021-11-10T05:25:34.405" v="40" actId="478"/>
          <ac:spMkLst>
            <pc:docMk/>
            <pc:sldMk cId="3042054892" sldId="256"/>
            <ac:spMk id="6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34.405" v="40" actId="478"/>
          <ac:spMkLst>
            <pc:docMk/>
            <pc:sldMk cId="3042054892" sldId="256"/>
            <ac:spMk id="7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46.378" v="43" actId="478"/>
          <ac:spMkLst>
            <pc:docMk/>
            <pc:sldMk cId="3042054892" sldId="256"/>
            <ac:spMk id="8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34.405" v="40" actId="478"/>
          <ac:spMkLst>
            <pc:docMk/>
            <pc:sldMk cId="3042054892" sldId="256"/>
            <ac:spMk id="9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34.405" v="40" actId="478"/>
          <ac:spMkLst>
            <pc:docMk/>
            <pc:sldMk cId="3042054892" sldId="256"/>
            <ac:spMk id="10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46.378" v="43" actId="478"/>
          <ac:spMkLst>
            <pc:docMk/>
            <pc:sldMk cId="3042054892" sldId="256"/>
            <ac:spMk id="11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34.405" v="40" actId="478"/>
          <ac:spMkLst>
            <pc:docMk/>
            <pc:sldMk cId="3042054892" sldId="256"/>
            <ac:spMk id="12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34.405" v="40" actId="478"/>
          <ac:spMkLst>
            <pc:docMk/>
            <pc:sldMk cId="3042054892" sldId="256"/>
            <ac:spMk id="14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46.378" v="43" actId="478"/>
          <ac:spMkLst>
            <pc:docMk/>
            <pc:sldMk cId="3042054892" sldId="256"/>
            <ac:spMk id="15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34.405" v="40" actId="478"/>
          <ac:spMkLst>
            <pc:docMk/>
            <pc:sldMk cId="3042054892" sldId="256"/>
            <ac:spMk id="16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46.378" v="43" actId="478"/>
          <ac:spMkLst>
            <pc:docMk/>
            <pc:sldMk cId="3042054892" sldId="256"/>
            <ac:spMk id="17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34.405" v="40" actId="478"/>
          <ac:spMkLst>
            <pc:docMk/>
            <pc:sldMk cId="3042054892" sldId="256"/>
            <ac:spMk id="18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46.378" v="43" actId="478"/>
          <ac:spMkLst>
            <pc:docMk/>
            <pc:sldMk cId="3042054892" sldId="256"/>
            <ac:spMk id="19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5:46.378" v="43" actId="478"/>
          <ac:spMkLst>
            <pc:docMk/>
            <pc:sldMk cId="3042054892" sldId="256"/>
            <ac:spMk id="20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21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22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23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24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25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26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27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28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29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30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31" creationId="{00000000-0000-0000-0000-000000000000}"/>
          </ac:spMkLst>
        </pc:spChg>
        <pc:spChg chg="mod">
          <ac:chgData name="Stewart" userId="3647ddd2-6040-41ae-a96d-232c23482af8" providerId="ADAL" clId="{4BAF1E3C-DB27-43D1-B8C7-F677AF1839A3}" dt="2021-11-10T05:25:02.114" v="7" actId="1076"/>
          <ac:spMkLst>
            <pc:docMk/>
            <pc:sldMk cId="3042054892" sldId="256"/>
            <ac:spMk id="32" creationId="{00000000-0000-0000-0000-000000000000}"/>
          </ac:spMkLst>
        </pc:spChg>
        <pc:spChg chg="del mod">
          <ac:chgData name="Stewart" userId="3647ddd2-6040-41ae-a96d-232c23482af8" providerId="ADAL" clId="{4BAF1E3C-DB27-43D1-B8C7-F677AF1839A3}" dt="2021-11-10T05:24:56.178" v="6" actId="478"/>
          <ac:spMkLst>
            <pc:docMk/>
            <pc:sldMk cId="3042054892" sldId="256"/>
            <ac:spMk id="33" creationId="{00000000-0000-0000-0000-000000000000}"/>
          </ac:spMkLst>
        </pc:spChg>
        <pc:graphicFrameChg chg="mod modGraphic">
          <ac:chgData name="Stewart" userId="3647ddd2-6040-41ae-a96d-232c23482af8" providerId="ADAL" clId="{4BAF1E3C-DB27-43D1-B8C7-F677AF1839A3}" dt="2021-11-10T05:25:54.857" v="44" actId="207"/>
          <ac:graphicFrameMkLst>
            <pc:docMk/>
            <pc:sldMk cId="3042054892" sldId="256"/>
            <ac:graphicFrameMk id="2" creationId="{38B9F69B-1B6C-4832-A13D-1A4F3BC807C2}"/>
          </ac:graphicFrameMkLst>
        </pc:graphicFrameChg>
        <pc:graphicFrameChg chg="del mod">
          <ac:chgData name="Stewart" userId="3647ddd2-6040-41ae-a96d-232c23482af8" providerId="ADAL" clId="{4BAF1E3C-DB27-43D1-B8C7-F677AF1839A3}" dt="2021-11-10T05:25:34.405" v="40" actId="478"/>
          <ac:graphicFrameMkLst>
            <pc:docMk/>
            <pc:sldMk cId="3042054892" sldId="256"/>
            <ac:graphicFrameMk id="4" creationId="{00000000-0000-0000-0000-000000000000}"/>
          </ac:graphicFrameMkLst>
        </pc:graphicFrameChg>
        <pc:graphicFrameChg chg="del mod">
          <ac:chgData name="Stewart" userId="3647ddd2-6040-41ae-a96d-232c23482af8" providerId="ADAL" clId="{4BAF1E3C-DB27-43D1-B8C7-F677AF1839A3}" dt="2021-11-10T05:25:34.405" v="40" actId="478"/>
          <ac:graphicFrameMkLst>
            <pc:docMk/>
            <pc:sldMk cId="3042054892" sldId="256"/>
            <ac:graphicFrameMk id="5" creationId="{00000000-0000-0000-0000-000000000000}"/>
          </ac:graphicFrameMkLst>
        </pc:graphicFrameChg>
        <pc:graphicFrameChg chg="del mod">
          <ac:chgData name="Stewart" userId="3647ddd2-6040-41ae-a96d-232c23482af8" providerId="ADAL" clId="{4BAF1E3C-DB27-43D1-B8C7-F677AF1839A3}" dt="2021-11-10T05:25:34.405" v="40" actId="478"/>
          <ac:graphicFrameMkLst>
            <pc:docMk/>
            <pc:sldMk cId="3042054892" sldId="256"/>
            <ac:graphicFrameMk id="13" creationId="{00000000-0000-0000-0000-000000000000}"/>
          </ac:graphicFrameMkLst>
        </pc:graphicFrameChg>
        <pc:graphicFrameChg chg="add del modGraphic">
          <ac:chgData name="Stewart" userId="3647ddd2-6040-41ae-a96d-232c23482af8" providerId="ADAL" clId="{4BAF1E3C-DB27-43D1-B8C7-F677AF1839A3}" dt="2021-11-10T05:25:40.099" v="42" actId="478"/>
          <ac:graphicFrameMkLst>
            <pc:docMk/>
            <pc:sldMk cId="3042054892" sldId="256"/>
            <ac:graphicFrameMk id="35" creationId="{CA96EBE6-6DA6-4276-A10E-789E503914B0}"/>
          </ac:graphicFrameMkLst>
        </pc:graphicFrameChg>
        <pc:picChg chg="del">
          <ac:chgData name="Stewart" userId="3647ddd2-6040-41ae-a96d-232c23482af8" providerId="ADAL" clId="{4BAF1E3C-DB27-43D1-B8C7-F677AF1839A3}" dt="2021-11-10T05:24:50.559" v="4" actId="478"/>
          <ac:picMkLst>
            <pc:docMk/>
            <pc:sldMk cId="3042054892" sldId="256"/>
            <ac:picMk id="3" creationId="{00000000-0000-0000-0000-000000000000}"/>
          </ac:picMkLst>
        </pc:picChg>
      </pc:sldChg>
      <pc:sldChg chg="del">
        <pc:chgData name="Stewart" userId="3647ddd2-6040-41ae-a96d-232c23482af8" providerId="ADAL" clId="{4BAF1E3C-DB27-43D1-B8C7-F677AF1839A3}" dt="2021-11-10T05:24:46.536" v="0" actId="47"/>
        <pc:sldMkLst>
          <pc:docMk/>
          <pc:sldMk cId="197301595" sldId="257"/>
        </pc:sldMkLst>
      </pc:sldChg>
      <pc:sldChg chg="modSp add mod">
        <pc:chgData name="Stewart" userId="3647ddd2-6040-41ae-a96d-232c23482af8" providerId="ADAL" clId="{4BAF1E3C-DB27-43D1-B8C7-F677AF1839A3}" dt="2021-11-10T05:25:59.928" v="45" actId="207"/>
        <pc:sldMkLst>
          <pc:docMk/>
          <pc:sldMk cId="400188274" sldId="257"/>
        </pc:sldMkLst>
        <pc:graphicFrameChg chg="modGraphic">
          <ac:chgData name="Stewart" userId="3647ddd2-6040-41ae-a96d-232c23482af8" providerId="ADAL" clId="{4BAF1E3C-DB27-43D1-B8C7-F677AF1839A3}" dt="2021-11-10T05:25:59.928" v="45" actId="207"/>
          <ac:graphicFrameMkLst>
            <pc:docMk/>
            <pc:sldMk cId="400188274" sldId="257"/>
            <ac:graphicFrameMk id="2" creationId="{38B9F69B-1B6C-4832-A13D-1A4F3BC807C2}"/>
          </ac:graphicFrameMkLst>
        </pc:graphicFrameChg>
      </pc:sldChg>
      <pc:sldChg chg="addSp delSp modSp new mod">
        <pc:chgData name="Stewart" userId="3647ddd2-6040-41ae-a96d-232c23482af8" providerId="ADAL" clId="{4BAF1E3C-DB27-43D1-B8C7-F677AF1839A3}" dt="2021-11-10T05:25:29.728" v="39" actId="1076"/>
        <pc:sldMkLst>
          <pc:docMk/>
          <pc:sldMk cId="3112713685" sldId="258"/>
        </pc:sldMkLst>
        <pc:spChg chg="del">
          <ac:chgData name="Stewart" userId="3647ddd2-6040-41ae-a96d-232c23482af8" providerId="ADAL" clId="{4BAF1E3C-DB27-43D1-B8C7-F677AF1839A3}" dt="2021-11-10T05:25:10.329" v="10" actId="478"/>
          <ac:spMkLst>
            <pc:docMk/>
            <pc:sldMk cId="3112713685" sldId="258"/>
            <ac:spMk id="2" creationId="{15695A8A-9B65-40DC-90A5-0B31F7075640}"/>
          </ac:spMkLst>
        </pc:spChg>
        <pc:spChg chg="del">
          <ac:chgData name="Stewart" userId="3647ddd2-6040-41ae-a96d-232c23482af8" providerId="ADAL" clId="{4BAF1E3C-DB27-43D1-B8C7-F677AF1839A3}" dt="2021-11-10T05:25:10.329" v="10" actId="478"/>
          <ac:spMkLst>
            <pc:docMk/>
            <pc:sldMk cId="3112713685" sldId="258"/>
            <ac:spMk id="3" creationId="{AD168A92-77D0-4936-B382-C4B78DDF1589}"/>
          </ac:spMkLst>
        </pc:spChg>
        <pc:spChg chg="add mod">
          <ac:chgData name="Stewart" userId="3647ddd2-6040-41ae-a96d-232c23482af8" providerId="ADAL" clId="{4BAF1E3C-DB27-43D1-B8C7-F677AF1839A3}" dt="2021-11-10T05:25:29.728" v="39" actId="1076"/>
          <ac:spMkLst>
            <pc:docMk/>
            <pc:sldMk cId="3112713685" sldId="258"/>
            <ac:spMk id="4" creationId="{EFC6351C-B998-43F2-BE90-0FF0708D1A5A}"/>
          </ac:spMkLst>
        </pc:spChg>
      </pc:sldChg>
      <pc:sldChg chg="addSp delSp modSp new mod ord">
        <pc:chgData name="Stewart" userId="3647ddd2-6040-41ae-a96d-232c23482af8" providerId="ADAL" clId="{4BAF1E3C-DB27-43D1-B8C7-F677AF1839A3}" dt="2021-11-10T05:31:18.290" v="60" actId="1076"/>
        <pc:sldMkLst>
          <pc:docMk/>
          <pc:sldMk cId="360394635" sldId="259"/>
        </pc:sldMkLst>
        <pc:spChg chg="del mod">
          <ac:chgData name="Stewart" userId="3647ddd2-6040-41ae-a96d-232c23482af8" providerId="ADAL" clId="{4BAF1E3C-DB27-43D1-B8C7-F677AF1839A3}" dt="2021-11-10T05:28:51.791" v="50" actId="478"/>
          <ac:spMkLst>
            <pc:docMk/>
            <pc:sldMk cId="360394635" sldId="259"/>
            <ac:spMk id="2" creationId="{CBA85A08-03B5-40B9-A938-AEE04BD40B61}"/>
          </ac:spMkLst>
        </pc:spChg>
        <pc:spChg chg="del mod">
          <ac:chgData name="Stewart" userId="3647ddd2-6040-41ae-a96d-232c23482af8" providerId="ADAL" clId="{4BAF1E3C-DB27-43D1-B8C7-F677AF1839A3}" dt="2021-11-10T05:28:51.791" v="50" actId="478"/>
          <ac:spMkLst>
            <pc:docMk/>
            <pc:sldMk cId="360394635" sldId="259"/>
            <ac:spMk id="3" creationId="{5C9E8F77-9728-4849-BC85-1C179130E046}"/>
          </ac:spMkLst>
        </pc:spChg>
        <pc:graphicFrameChg chg="add mod modGraphic">
          <ac:chgData name="Stewart" userId="3647ddd2-6040-41ae-a96d-232c23482af8" providerId="ADAL" clId="{4BAF1E3C-DB27-43D1-B8C7-F677AF1839A3}" dt="2021-11-10T05:31:18.290" v="60" actId="1076"/>
          <ac:graphicFrameMkLst>
            <pc:docMk/>
            <pc:sldMk cId="360394635" sldId="259"/>
            <ac:graphicFrameMk id="5" creationId="{55B2E096-A1F9-47E7-B991-70BCA41EDCCC}"/>
          </ac:graphicFrameMkLst>
        </pc:graphicFrameChg>
        <pc:picChg chg="add mod">
          <ac:chgData name="Stewart" userId="3647ddd2-6040-41ae-a96d-232c23482af8" providerId="ADAL" clId="{4BAF1E3C-DB27-43D1-B8C7-F677AF1839A3}" dt="2021-11-10T05:31:14" v="59" actId="1076"/>
          <ac:picMkLst>
            <pc:docMk/>
            <pc:sldMk cId="360394635" sldId="259"/>
            <ac:picMk id="4" creationId="{3D3F1375-22C8-43DE-9077-18C36C2F3AA6}"/>
          </ac:picMkLst>
        </pc:picChg>
      </pc:sldChg>
      <pc:sldChg chg="del">
        <pc:chgData name="Stewart" userId="3647ddd2-6040-41ae-a96d-232c23482af8" providerId="ADAL" clId="{4BAF1E3C-DB27-43D1-B8C7-F677AF1839A3}" dt="2021-11-10T05:24:47.770" v="1" actId="47"/>
        <pc:sldMkLst>
          <pc:docMk/>
          <pc:sldMk cId="2271382010" sldId="259"/>
        </pc:sldMkLst>
      </pc:sldChg>
      <pc:sldChg chg="del">
        <pc:chgData name="Stewart" userId="3647ddd2-6040-41ae-a96d-232c23482af8" providerId="ADAL" clId="{4BAF1E3C-DB27-43D1-B8C7-F677AF1839A3}" dt="2021-11-10T05:24:48.193" v="2" actId="47"/>
        <pc:sldMkLst>
          <pc:docMk/>
          <pc:sldMk cId="78012419" sldId="260"/>
        </pc:sldMkLst>
      </pc:sldChg>
      <pc:sldChg chg="add ord">
        <pc:chgData name="Stewart" userId="3647ddd2-6040-41ae-a96d-232c23482af8" providerId="ADAL" clId="{4BAF1E3C-DB27-43D1-B8C7-F677AF1839A3}" dt="2021-11-10T05:31:33.776" v="63"/>
        <pc:sldMkLst>
          <pc:docMk/>
          <pc:sldMk cId="987873331" sldId="260"/>
        </pc:sldMkLst>
      </pc:sldChg>
      <pc:sldChg chg="del">
        <pc:chgData name="Stewart" userId="3647ddd2-6040-41ae-a96d-232c23482af8" providerId="ADAL" clId="{4BAF1E3C-DB27-43D1-B8C7-F677AF1839A3}" dt="2021-11-10T05:24:48.862" v="3" actId="47"/>
        <pc:sldMkLst>
          <pc:docMk/>
          <pc:sldMk cId="3741145762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D436-670B-4E5D-ADA9-E7ECC0889F1E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94C6E-28DC-4D49-AB57-4D7E2D7F16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44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39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912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921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69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228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464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40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2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714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126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1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06BB0-503E-444D-9738-89EDF5EC0457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B3E9E-2B91-4F85-BED0-4699DE4143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68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9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3F1375-22C8-43DE-9077-18C36C2F3A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49"/>
          <a:stretch/>
        </p:blipFill>
        <p:spPr>
          <a:xfrm>
            <a:off x="354675" y="1142456"/>
            <a:ext cx="6796777" cy="457308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5B2E096-A1F9-47E7-B991-70BCA41EDC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202642"/>
              </p:ext>
            </p:extLst>
          </p:nvPr>
        </p:nvGraphicFramePr>
        <p:xfrm>
          <a:off x="7243690" y="944908"/>
          <a:ext cx="4793140" cy="3998392"/>
        </p:xfrm>
        <a:graphic>
          <a:graphicData uri="http://schemas.openxmlformats.org/drawingml/2006/table">
            <a:tbl>
              <a:tblPr/>
              <a:tblGrid>
                <a:gridCol w="5916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9447">
                <a:tc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the table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732">
                <a:tc>
                  <a:txBody>
                    <a:bodyPr/>
                    <a:lstStyle/>
                    <a:p>
                      <a:pPr algn="ctr" fontAlgn="ctr"/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Frequency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&lt; t </a:t>
                      </a:r>
                      <a:r>
                        <a:rPr lang="en-GB" sz="28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19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&lt; t &lt; 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929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&lt; t </a:t>
                      </a:r>
                      <a:r>
                        <a:rPr lang="en-GB" sz="28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60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&lt; t </a:t>
                      </a:r>
                      <a:r>
                        <a:rPr lang="en-GB" sz="28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556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&lt; t </a:t>
                      </a:r>
                      <a:r>
                        <a:rPr lang="en-GB" sz="28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94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8B9F69B-1B6C-4832-A13D-1A4F3BC807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5046740"/>
                  </p:ext>
                </p:extLst>
              </p:nvPr>
            </p:nvGraphicFramePr>
            <p:xfrm>
              <a:off x="2063566" y="232482"/>
              <a:ext cx="8064868" cy="63930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7644">
                      <a:extLst>
                        <a:ext uri="{9D8B030D-6E8A-4147-A177-3AD203B41FA5}">
                          <a16:colId xmlns:a16="http://schemas.microsoft.com/office/drawing/2014/main" val="3918393582"/>
                        </a:ext>
                      </a:extLst>
                    </a:gridCol>
                    <a:gridCol w="1714790">
                      <a:extLst>
                        <a:ext uri="{9D8B030D-6E8A-4147-A177-3AD203B41FA5}">
                          <a16:colId xmlns:a16="http://schemas.microsoft.com/office/drawing/2014/main" val="2398967324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1891025670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863165819"/>
                        </a:ext>
                      </a:extLst>
                    </a:gridCol>
                  </a:tblGrid>
                  <a:tr h="5270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Group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Frequency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Class</a:t>
                          </a:r>
                          <a:r>
                            <a:rPr lang="en-GB" sz="2400" baseline="0" dirty="0">
                              <a:solidFill>
                                <a:schemeClr val="tx1"/>
                              </a:solidFill>
                            </a:rPr>
                            <a:t> W</a:t>
                          </a: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idth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Frequency Density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30976767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5772681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7854718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1.25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430578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&lt;28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81381630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&lt;45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315803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&lt;65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47002163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&lt;70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3732237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200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&lt;250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1.6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158810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230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&lt;250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56708398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95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&lt;175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7157916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115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&lt;175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0.333…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46513292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&lt;75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2812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8B9F69B-1B6C-4832-A13D-1A4F3BC807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5046740"/>
                  </p:ext>
                </p:extLst>
              </p:nvPr>
            </p:nvGraphicFramePr>
            <p:xfrm>
              <a:off x="2063566" y="232482"/>
              <a:ext cx="8064868" cy="63930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7644">
                      <a:extLst>
                        <a:ext uri="{9D8B030D-6E8A-4147-A177-3AD203B41FA5}">
                          <a16:colId xmlns:a16="http://schemas.microsoft.com/office/drawing/2014/main" val="3918393582"/>
                        </a:ext>
                      </a:extLst>
                    </a:gridCol>
                    <a:gridCol w="1714790">
                      <a:extLst>
                        <a:ext uri="{9D8B030D-6E8A-4147-A177-3AD203B41FA5}">
                          <a16:colId xmlns:a16="http://schemas.microsoft.com/office/drawing/2014/main" val="2398967324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1891025670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863165819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Group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Frequency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Class</a:t>
                          </a:r>
                          <a:r>
                            <a:rPr lang="en-GB" sz="2400" baseline="0" dirty="0">
                              <a:solidFill>
                                <a:schemeClr val="tx1"/>
                              </a:solidFill>
                            </a:rPr>
                            <a:t> W</a:t>
                          </a: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idth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Frequency Density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30976767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188158" r="-248947" b="-11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188158" r="-235461" b="-11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188158" r="-100604" b="-11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188158" r="-604" b="-111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5772681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288158" r="-248947" b="-10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288158" r="-235461" b="-10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7854718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383117" r="-248947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383117" r="-235461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383117" r="-604" b="-9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430578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489474" r="-248947" b="-8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489474" r="-235461" b="-8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489474" r="-100604" b="-8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81381630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589474" r="-248947" b="-7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589474" r="-100604" b="-7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589474" r="-604" b="-7118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315803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689474" r="-248947" b="-6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689474" r="-235461" b="-6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689474" r="-604" b="-6118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47002163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789474" r="-248947" b="-5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789474" r="-235461" b="-5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789474" r="-100604" b="-5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3732237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889474" r="-248947" b="-4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889474" r="-604" b="-4118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58810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976623" r="-248947" b="-306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976623" r="-100604" b="-306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976623" r="-604" b="-3064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6708398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1090789" r="-248947" b="-2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1090789" r="-235461" b="-2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1090789" r="-100604" b="-2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7157916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1190789" r="-248947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1190789" r="-235461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1190789" r="-604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6513292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1290789" r="-248947" b="-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1290789" r="-100604" b="-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1290789" r="-604" b="-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812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1" name="TextBox 20"/>
          <p:cNvSpPr txBox="1"/>
          <p:nvPr/>
        </p:nvSpPr>
        <p:spPr>
          <a:xfrm>
            <a:off x="1639266" y="1080117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9744" y="154624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5910" y="199331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8890" y="248018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29743" y="296979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39266" y="342191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39266" y="388223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9266" y="4380010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2838" y="481097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2421" y="5271298"/>
            <a:ext cx="68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43659" y="5718156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1653" y="6210598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3042054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C6351C-B998-43F2-BE90-0FF0708D1A5A}"/>
              </a:ext>
            </a:extLst>
          </p:cNvPr>
          <p:cNvSpPr txBox="1"/>
          <p:nvPr/>
        </p:nvSpPr>
        <p:spPr>
          <a:xfrm>
            <a:off x="2637905" y="2116974"/>
            <a:ext cx="76809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112713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38635" y="101563"/>
          <a:ext cx="4148252" cy="2867383"/>
        </p:xfrm>
        <a:graphic>
          <a:graphicData uri="http://schemas.openxmlformats.org/drawingml/2006/table">
            <a:tbl>
              <a:tblPr/>
              <a:tblGrid>
                <a:gridCol w="535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8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4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424">
                <a:tc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the table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06">
                <a:tc>
                  <a:txBody>
                    <a:bodyPr/>
                    <a:lstStyle/>
                    <a:p>
                      <a:pPr algn="ctr" fontAlgn="ctr"/>
                      <a:endParaRPr lang="en-GB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Frequency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59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&lt; t </a:t>
                      </a:r>
                      <a:r>
                        <a:rPr lang="en-GB" sz="24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16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&lt; t &lt; 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08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&lt; t </a:t>
                      </a:r>
                      <a:r>
                        <a:rPr lang="en-GB" sz="24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96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&lt; t </a:t>
                      </a:r>
                      <a:r>
                        <a:rPr lang="en-GB" sz="2400" b="0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38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&lt; t </a:t>
                      </a:r>
                      <a:r>
                        <a:rPr lang="en-GB" sz="2400" b="0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6926237" y="249559"/>
            <a:ext cx="1069187" cy="1092537"/>
          </a:xfrm>
          <a:prstGeom prst="rect">
            <a:avLst/>
          </a:prstGeom>
          <a:solidFill>
            <a:srgbClr val="0066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4000" dirty="0"/>
              <a:t>B</a:t>
            </a: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9588369" y="195801"/>
            <a:ext cx="471460" cy="2292590"/>
          </a:xfrm>
          <a:prstGeom prst="rect">
            <a:avLst/>
          </a:prstGeom>
          <a:solidFill>
            <a:srgbClr val="0066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4000" dirty="0"/>
              <a:t>C</a:t>
            </a: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497049" y="3475617"/>
            <a:ext cx="1716899" cy="578464"/>
          </a:xfrm>
          <a:prstGeom prst="rect">
            <a:avLst/>
          </a:prstGeom>
          <a:solidFill>
            <a:srgbClr val="0066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4000" dirty="0"/>
              <a:t>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3449"/>
          <a:stretch/>
        </p:blipFill>
        <p:spPr>
          <a:xfrm>
            <a:off x="102292" y="2801678"/>
            <a:ext cx="5952820" cy="400524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116408" y="1327600"/>
            <a:ext cx="688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40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03612" y="801035"/>
            <a:ext cx="622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0.4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479677" y="2488391"/>
            <a:ext cx="688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20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65743" y="1325740"/>
            <a:ext cx="622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0.8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43072" y="4043073"/>
            <a:ext cx="688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60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74423" y="3592415"/>
            <a:ext cx="622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0.2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724063" y="1650718"/>
            <a:ext cx="1545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Frequency</a:t>
            </a:r>
            <a:r>
              <a:rPr lang="en-GB" sz="2400" dirty="0"/>
              <a:t> </a:t>
            </a:r>
          </a:p>
          <a:p>
            <a:r>
              <a:rPr lang="en-GB" sz="2400" dirty="0"/>
              <a:t>= 0.4 x 40 </a:t>
            </a:r>
          </a:p>
          <a:p>
            <a:r>
              <a:rPr lang="en-GB" sz="2400" dirty="0"/>
              <a:t>= </a:t>
            </a:r>
            <a:r>
              <a:rPr lang="en-GB" sz="2400" b="1" dirty="0"/>
              <a:t>16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9829" y="775269"/>
            <a:ext cx="1545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Frequency</a:t>
            </a:r>
            <a:r>
              <a:rPr lang="en-GB" sz="2400" dirty="0"/>
              <a:t> </a:t>
            </a:r>
          </a:p>
          <a:p>
            <a:r>
              <a:rPr lang="en-GB" sz="2400" dirty="0"/>
              <a:t>= 0.8 x 20 </a:t>
            </a:r>
          </a:p>
          <a:p>
            <a:r>
              <a:rPr lang="en-GB" sz="2400" dirty="0"/>
              <a:t>= </a:t>
            </a:r>
            <a:r>
              <a:rPr lang="en-GB" sz="2400" b="1" dirty="0"/>
              <a:t>16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12339" y="3237255"/>
            <a:ext cx="1545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Frequency</a:t>
            </a:r>
            <a:r>
              <a:rPr lang="en-GB" sz="2400" dirty="0"/>
              <a:t> </a:t>
            </a:r>
          </a:p>
          <a:p>
            <a:r>
              <a:rPr lang="en-GB" sz="2400" dirty="0"/>
              <a:t>= 0.2 x 60 </a:t>
            </a:r>
          </a:p>
          <a:p>
            <a:r>
              <a:rPr lang="en-GB" sz="2400" dirty="0"/>
              <a:t>= </a:t>
            </a:r>
            <a:r>
              <a:rPr lang="en-GB" sz="2400" b="1" dirty="0"/>
              <a:t>12</a:t>
            </a: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6505690" y="5055789"/>
            <a:ext cx="1079630" cy="1025586"/>
          </a:xfrm>
          <a:prstGeom prst="rect">
            <a:avLst/>
          </a:prstGeom>
          <a:solidFill>
            <a:srgbClr val="0066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dirty="0"/>
              <a:t>4</a:t>
            </a: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9741585" y="5055789"/>
            <a:ext cx="636488" cy="1025586"/>
          </a:xfrm>
          <a:prstGeom prst="rect">
            <a:avLst/>
          </a:prstGeom>
          <a:solidFill>
            <a:srgbClr val="0066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dirty="0"/>
              <a:t>12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695862" y="6066650"/>
            <a:ext cx="688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40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715407" y="6081375"/>
            <a:ext cx="688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20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617685" y="4892756"/>
                <a:ext cx="1545972" cy="1755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Frequency</a:t>
                </a:r>
              </a:p>
              <a:p>
                <a:r>
                  <a:rPr lang="en-GB" sz="2400" b="1" dirty="0"/>
                  <a:t>Density</a:t>
                </a:r>
                <a:r>
                  <a:rPr lang="en-GB" sz="2400" dirty="0"/>
                  <a:t> </a:t>
                </a:r>
              </a:p>
              <a:p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40</m:t>
                        </m:r>
                      </m:den>
                    </m:f>
                  </m:oMath>
                </a14:m>
                <a:endParaRPr lang="en-GB" sz="2400" dirty="0"/>
              </a:p>
              <a:p>
                <a:r>
                  <a:rPr lang="en-GB" sz="2400" dirty="0"/>
                  <a:t>= </a:t>
                </a:r>
                <a:r>
                  <a:rPr lang="en-GB" sz="2400" b="1" dirty="0"/>
                  <a:t>0.1</a:t>
                </a: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7685" y="4892756"/>
                <a:ext cx="1545972" cy="1755352"/>
              </a:xfrm>
              <a:prstGeom prst="rect">
                <a:avLst/>
              </a:prstGeom>
              <a:blipFill rotWithShape="0">
                <a:blip r:embed="rId3"/>
                <a:stretch>
                  <a:fillRect l="-6324" t="-2778" r="-3162" b="-5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0404251" y="4915744"/>
                <a:ext cx="1545972" cy="1755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Frequency</a:t>
                </a:r>
              </a:p>
              <a:p>
                <a:r>
                  <a:rPr lang="en-GB" sz="2400" b="1" dirty="0"/>
                  <a:t>Density</a:t>
                </a:r>
                <a:r>
                  <a:rPr lang="en-GB" sz="2400" dirty="0"/>
                  <a:t> </a:t>
                </a:r>
              </a:p>
              <a:p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en-GB" sz="2400" dirty="0"/>
              </a:p>
              <a:p>
                <a:r>
                  <a:rPr lang="en-GB" sz="2400" dirty="0"/>
                  <a:t>= </a:t>
                </a:r>
                <a:r>
                  <a:rPr lang="en-GB" sz="2400" b="1" dirty="0"/>
                  <a:t>0.6</a:t>
                </a: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251" y="4915744"/>
                <a:ext cx="1545972" cy="1755352"/>
              </a:xfrm>
              <a:prstGeom prst="rect">
                <a:avLst/>
              </a:prstGeom>
              <a:blipFill rotWithShape="0">
                <a:blip r:embed="rId4"/>
                <a:stretch>
                  <a:fillRect l="-6324" t="-2778" r="-3162" b="-5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/>
          <p:cNvSpPr txBox="1"/>
          <p:nvPr/>
        </p:nvSpPr>
        <p:spPr>
          <a:xfrm>
            <a:off x="6035041" y="5308767"/>
            <a:ext cx="545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284092" y="5372382"/>
            <a:ext cx="545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98787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42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 animBg="1"/>
      <p:bldP spid="54" grpId="0" animBg="1"/>
      <p:bldP spid="55" grpId="0"/>
      <p:bldP spid="57" grpId="0"/>
      <p:bldP spid="58" grpId="0"/>
      <p:bldP spid="59" grpId="0"/>
      <p:bldP spid="6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8B9F69B-1B6C-4832-A13D-1A4F3BC807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5562458"/>
                  </p:ext>
                </p:extLst>
              </p:nvPr>
            </p:nvGraphicFramePr>
            <p:xfrm>
              <a:off x="2063566" y="232482"/>
              <a:ext cx="8064868" cy="63930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7644">
                      <a:extLst>
                        <a:ext uri="{9D8B030D-6E8A-4147-A177-3AD203B41FA5}">
                          <a16:colId xmlns:a16="http://schemas.microsoft.com/office/drawing/2014/main" val="3918393582"/>
                        </a:ext>
                      </a:extLst>
                    </a:gridCol>
                    <a:gridCol w="1714790">
                      <a:extLst>
                        <a:ext uri="{9D8B030D-6E8A-4147-A177-3AD203B41FA5}">
                          <a16:colId xmlns:a16="http://schemas.microsoft.com/office/drawing/2014/main" val="2398967324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1891025670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863165819"/>
                        </a:ext>
                      </a:extLst>
                    </a:gridCol>
                  </a:tblGrid>
                  <a:tr h="5270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Group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Frequency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Class</a:t>
                          </a:r>
                          <a:r>
                            <a:rPr lang="en-GB" sz="2400" baseline="0" dirty="0">
                              <a:solidFill>
                                <a:schemeClr val="tx1"/>
                              </a:solidFill>
                            </a:rPr>
                            <a:t> W</a:t>
                          </a: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idth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Frequency Density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30976767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5772681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7854718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1.25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430578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&lt;28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81381630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&lt;45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315803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&lt;65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47002163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&lt;70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3732237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200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&lt;250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1.6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158810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230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&lt;250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56708398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95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&lt;175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7157916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115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&lt;175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0.333…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46513292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&lt;75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2812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8B9F69B-1B6C-4832-A13D-1A4F3BC807C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5562458"/>
                  </p:ext>
                </p:extLst>
              </p:nvPr>
            </p:nvGraphicFramePr>
            <p:xfrm>
              <a:off x="2063566" y="232482"/>
              <a:ext cx="8064868" cy="63930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17644">
                      <a:extLst>
                        <a:ext uri="{9D8B030D-6E8A-4147-A177-3AD203B41FA5}">
                          <a16:colId xmlns:a16="http://schemas.microsoft.com/office/drawing/2014/main" val="3918393582"/>
                        </a:ext>
                      </a:extLst>
                    </a:gridCol>
                    <a:gridCol w="1714790">
                      <a:extLst>
                        <a:ext uri="{9D8B030D-6E8A-4147-A177-3AD203B41FA5}">
                          <a16:colId xmlns:a16="http://schemas.microsoft.com/office/drawing/2014/main" val="2398967324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1891025670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863165819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Group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Frequency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Class</a:t>
                          </a:r>
                          <a:r>
                            <a:rPr lang="en-GB" sz="2400" baseline="0" dirty="0">
                              <a:solidFill>
                                <a:schemeClr val="tx1"/>
                              </a:solidFill>
                            </a:rPr>
                            <a:t> W</a:t>
                          </a:r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idth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Frequency Density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30976767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188158" r="-248947" b="-11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188158" r="-235461" b="-11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188158" r="-100604" b="-11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188158" r="-604" b="-111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05772681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288158" r="-248947" b="-10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288158" r="-235461" b="-1013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7854718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383117" r="-248947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383117" r="-235461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383117" r="-604" b="-9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430578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489474" r="-248947" b="-8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489474" r="-235461" b="-8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489474" r="-100604" b="-8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81381630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589474" r="-248947" b="-7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589474" r="-100604" b="-7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589474" r="-604" b="-7118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315803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689474" r="-248947" b="-6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689474" r="-235461" b="-6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689474" r="-604" b="-6118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47002163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789474" r="-248947" b="-5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789474" r="-235461" b="-5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789474" r="-100604" b="-5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37322374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889474" r="-248947" b="-4118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889474" r="-604" b="-4118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58810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976623" r="-248947" b="-306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976623" r="-100604" b="-3064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976623" r="-604" b="-3064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6708398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1090789" r="-248947" b="-2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1090789" r="-235461" b="-2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1090789" r="-100604" b="-2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7157916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1190789" r="-248947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35106" t="-1190789" r="-235461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1190789" r="-604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6513292"/>
                      </a:ext>
                    </a:extLst>
                  </a:tr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63" t="-1290789" r="-248947" b="-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00302" t="-1290789" r="-100604" b="-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300302" t="-1290789" r="-604" b="-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28121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/>
            </p:nvGraphicFramePr>
            <p:xfrm>
              <a:off x="6096000" y="1050040"/>
              <a:ext cx="4032434" cy="464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6217">
                      <a:extLst>
                        <a:ext uri="{9D8B030D-6E8A-4147-A177-3AD203B41FA5}">
                          <a16:colId xmlns:a16="http://schemas.microsoft.com/office/drawing/2014/main" val="4064041516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234747652"/>
                        </a:ext>
                      </a:extLst>
                    </a:gridCol>
                  </a:tblGrid>
                  <a:tr h="46417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847792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/>
            </p:nvGraphicFramePr>
            <p:xfrm>
              <a:off x="6096000" y="1050040"/>
              <a:ext cx="4032434" cy="464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6217">
                      <a:extLst>
                        <a:ext uri="{9D8B030D-6E8A-4147-A177-3AD203B41FA5}">
                          <a16:colId xmlns:a16="http://schemas.microsoft.com/office/drawing/2014/main" val="4064041516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234747652"/>
                        </a:ext>
                      </a:extLst>
                    </a:gridCol>
                  </a:tblGrid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477929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/>
            </p:nvGraphicFramePr>
            <p:xfrm>
              <a:off x="6096000" y="1514213"/>
              <a:ext cx="4032434" cy="464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6217">
                      <a:extLst>
                        <a:ext uri="{9D8B030D-6E8A-4147-A177-3AD203B41FA5}">
                          <a16:colId xmlns:a16="http://schemas.microsoft.com/office/drawing/2014/main" val="595831796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465031207"/>
                        </a:ext>
                      </a:extLst>
                    </a:gridCol>
                  </a:tblGrid>
                  <a:tr h="46417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2.5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3852957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/>
            </p:nvGraphicFramePr>
            <p:xfrm>
              <a:off x="6096000" y="1514213"/>
              <a:ext cx="4032434" cy="464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6217">
                      <a:extLst>
                        <a:ext uri="{9D8B030D-6E8A-4147-A177-3AD203B41FA5}">
                          <a16:colId xmlns:a16="http://schemas.microsoft.com/office/drawing/2014/main" val="595831796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465031207"/>
                        </a:ext>
                      </a:extLst>
                    </a:gridCol>
                  </a:tblGrid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852957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892811" y="1980894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2811" y="1980894"/>
                <a:ext cx="42351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766106" y="2483543"/>
                <a:ext cx="6559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6106" y="2483543"/>
                <a:ext cx="65594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15269" y="2442559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269" y="2442559"/>
                <a:ext cx="423513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918092" y="2904224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092" y="2904224"/>
                <a:ext cx="593432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763518" y="3365889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518" y="3365889"/>
                <a:ext cx="593432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30309" y="3365889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309" y="3365889"/>
                <a:ext cx="593432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766106" y="3840286"/>
                <a:ext cx="6559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6106" y="3840286"/>
                <a:ext cx="655949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/>
              <p:cNvGraphicFramePr>
                <a:graphicFrameLocks noGrp="1"/>
              </p:cNvGraphicFramePr>
              <p:nvPr/>
            </p:nvGraphicFramePr>
            <p:xfrm>
              <a:off x="4381210" y="4301951"/>
              <a:ext cx="3731007" cy="464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14790">
                      <a:extLst>
                        <a:ext uri="{9D8B030D-6E8A-4147-A177-3AD203B41FA5}">
                          <a16:colId xmlns:a16="http://schemas.microsoft.com/office/drawing/2014/main" val="421762811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1908971730"/>
                        </a:ext>
                      </a:extLst>
                    </a:gridCol>
                  </a:tblGrid>
                  <a:tr h="464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80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72895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/>
              <p:cNvGraphicFramePr>
                <a:graphicFrameLocks noGrp="1"/>
              </p:cNvGraphicFramePr>
              <p:nvPr/>
            </p:nvGraphicFramePr>
            <p:xfrm>
              <a:off x="4381210" y="4301951"/>
              <a:ext cx="3731007" cy="4641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14790">
                      <a:extLst>
                        <a:ext uri="{9D8B030D-6E8A-4147-A177-3AD203B41FA5}">
                          <a16:colId xmlns:a16="http://schemas.microsoft.com/office/drawing/2014/main" val="421762811"/>
                        </a:ext>
                      </a:extLst>
                    </a:gridCol>
                    <a:gridCol w="2016217">
                      <a:extLst>
                        <a:ext uri="{9D8B030D-6E8A-4147-A177-3AD203B41FA5}">
                          <a16:colId xmlns:a16="http://schemas.microsoft.com/office/drawing/2014/main" val="1908971730"/>
                        </a:ext>
                      </a:extLst>
                    </a:gridCol>
                  </a:tblGrid>
                  <a:tr h="464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r="-1173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851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728952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918092" y="4778856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092" y="4778856"/>
                <a:ext cx="593432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060392" y="4793448"/>
                <a:ext cx="7633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230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392" y="4793448"/>
                <a:ext cx="763349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681146" y="5255113"/>
                <a:ext cx="8258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1146" y="5255113"/>
                <a:ext cx="825867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139904" y="5255113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904" y="5255113"/>
                <a:ext cx="593432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763518" y="5702186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518" y="5702186"/>
                <a:ext cx="593432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054945" y="5702185"/>
                <a:ext cx="7633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945" y="5702185"/>
                <a:ext cx="763349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880268" y="6153627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268" y="6153627"/>
                <a:ext cx="593432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639266" y="1080117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9744" y="154624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5910" y="199331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8890" y="248018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29743" y="296979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39266" y="342191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39266" y="388223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9266" y="4380010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2838" y="481097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2421" y="5271298"/>
            <a:ext cx="68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43659" y="5718156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1653" y="6210598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40018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377</Words>
  <Application>Microsoft Office PowerPoint</Application>
  <PresentationFormat>Widescreen</PresentationFormat>
  <Paragraphs>191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Histograms:  Complete the Table</dc:title>
  <dc:creator>Stewart Gale</dc:creator>
  <cp:lastModifiedBy>Stewart</cp:lastModifiedBy>
  <cp:revision>10</cp:revision>
  <dcterms:created xsi:type="dcterms:W3CDTF">2019-11-18T14:07:25Z</dcterms:created>
  <dcterms:modified xsi:type="dcterms:W3CDTF">2021-11-10T05:31:37Z</dcterms:modified>
</cp:coreProperties>
</file>