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4" r:id="rId4"/>
    <p:sldId id="262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439044-FB65-42B0-BAF6-FA2115AE0183}" v="2" dt="2021-11-21T11:09:45.6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D439044-FB65-42B0-BAF6-FA2115AE0183}"/>
    <pc:docChg chg="custSel addSld modSld">
      <pc:chgData name="Stewart Gale" userId="3647ddd2-6040-41ae-a96d-232c23482af8" providerId="ADAL" clId="{BD439044-FB65-42B0-BAF6-FA2115AE0183}" dt="2021-11-21T11:10:08.998" v="35" actId="478"/>
      <pc:docMkLst>
        <pc:docMk/>
      </pc:docMkLst>
      <pc:sldChg chg="delSp modSp mod delAnim">
        <pc:chgData name="Stewart Gale" userId="3647ddd2-6040-41ae-a96d-232c23482af8" providerId="ADAL" clId="{BD439044-FB65-42B0-BAF6-FA2115AE0183}" dt="2021-11-21T11:10:02.458" v="32" actId="478"/>
        <pc:sldMkLst>
          <pc:docMk/>
          <pc:sldMk cId="2446574611" sldId="260"/>
        </pc:sldMkLst>
        <pc:spChg chg="del mod">
          <ac:chgData name="Stewart Gale" userId="3647ddd2-6040-41ae-a96d-232c23482af8" providerId="ADAL" clId="{BD439044-FB65-42B0-BAF6-FA2115AE0183}" dt="2021-11-21T11:10:02.458" v="32" actId="478"/>
          <ac:spMkLst>
            <pc:docMk/>
            <pc:sldMk cId="2446574611" sldId="260"/>
            <ac:spMk id="15" creationId="{00000000-0000-0000-0000-000000000000}"/>
          </ac:spMkLst>
        </pc:spChg>
        <pc:spChg chg="del">
          <ac:chgData name="Stewart Gale" userId="3647ddd2-6040-41ae-a96d-232c23482af8" providerId="ADAL" clId="{BD439044-FB65-42B0-BAF6-FA2115AE0183}" dt="2021-11-21T11:10:02.458" v="32" actId="478"/>
          <ac:spMkLst>
            <pc:docMk/>
            <pc:sldMk cId="2446574611" sldId="260"/>
            <ac:spMk id="19" creationId="{00000000-0000-0000-0000-000000000000}"/>
          </ac:spMkLst>
        </pc:spChg>
        <pc:spChg chg="del mod">
          <ac:chgData name="Stewart Gale" userId="3647ddd2-6040-41ae-a96d-232c23482af8" providerId="ADAL" clId="{BD439044-FB65-42B0-BAF6-FA2115AE0183}" dt="2021-11-21T11:10:02.458" v="32" actId="478"/>
          <ac:spMkLst>
            <pc:docMk/>
            <pc:sldMk cId="2446574611" sldId="260"/>
            <ac:spMk id="20" creationId="{00000000-0000-0000-0000-000000000000}"/>
          </ac:spMkLst>
        </pc:spChg>
        <pc:spChg chg="del mod">
          <ac:chgData name="Stewart Gale" userId="3647ddd2-6040-41ae-a96d-232c23482af8" providerId="ADAL" clId="{BD439044-FB65-42B0-BAF6-FA2115AE0183}" dt="2021-11-21T11:10:02.458" v="32" actId="478"/>
          <ac:spMkLst>
            <pc:docMk/>
            <pc:sldMk cId="2446574611" sldId="260"/>
            <ac:spMk id="21" creationId="{00000000-0000-0000-0000-000000000000}"/>
          </ac:spMkLst>
        </pc:spChg>
      </pc:sldChg>
      <pc:sldChg chg="delSp modSp mod delAnim">
        <pc:chgData name="Stewart Gale" userId="3647ddd2-6040-41ae-a96d-232c23482af8" providerId="ADAL" clId="{BD439044-FB65-42B0-BAF6-FA2115AE0183}" dt="2021-11-21T11:10:08.998" v="35" actId="478"/>
        <pc:sldMkLst>
          <pc:docMk/>
          <pc:sldMk cId="1614014803" sldId="261"/>
        </pc:sldMkLst>
        <pc:spChg chg="del">
          <ac:chgData name="Stewart Gale" userId="3647ddd2-6040-41ae-a96d-232c23482af8" providerId="ADAL" clId="{BD439044-FB65-42B0-BAF6-FA2115AE0183}" dt="2021-11-21T11:10:08.998" v="35" actId="478"/>
          <ac:spMkLst>
            <pc:docMk/>
            <pc:sldMk cId="1614014803" sldId="261"/>
            <ac:spMk id="2" creationId="{00000000-0000-0000-0000-000000000000}"/>
          </ac:spMkLst>
        </pc:spChg>
        <pc:spChg chg="del mod">
          <ac:chgData name="Stewart Gale" userId="3647ddd2-6040-41ae-a96d-232c23482af8" providerId="ADAL" clId="{BD439044-FB65-42B0-BAF6-FA2115AE0183}" dt="2021-11-21T11:10:07.518" v="34" actId="478"/>
          <ac:spMkLst>
            <pc:docMk/>
            <pc:sldMk cId="1614014803" sldId="261"/>
            <ac:spMk id="4" creationId="{00000000-0000-0000-0000-000000000000}"/>
          </ac:spMkLst>
        </pc:spChg>
        <pc:spChg chg="del mod">
          <ac:chgData name="Stewart Gale" userId="3647ddd2-6040-41ae-a96d-232c23482af8" providerId="ADAL" clId="{BD439044-FB65-42B0-BAF6-FA2115AE0183}" dt="2021-11-21T11:10:07.518" v="34" actId="478"/>
          <ac:spMkLst>
            <pc:docMk/>
            <pc:sldMk cId="1614014803" sldId="261"/>
            <ac:spMk id="6" creationId="{00000000-0000-0000-0000-000000000000}"/>
          </ac:spMkLst>
        </pc:spChg>
        <pc:spChg chg="del mod">
          <ac:chgData name="Stewart Gale" userId="3647ddd2-6040-41ae-a96d-232c23482af8" providerId="ADAL" clId="{BD439044-FB65-42B0-BAF6-FA2115AE0183}" dt="2021-11-21T11:10:07.518" v="34" actId="478"/>
          <ac:spMkLst>
            <pc:docMk/>
            <pc:sldMk cId="1614014803" sldId="261"/>
            <ac:spMk id="16" creationId="{00000000-0000-0000-0000-000000000000}"/>
          </ac:spMkLst>
        </pc:spChg>
        <pc:spChg chg="del mod">
          <ac:chgData name="Stewart Gale" userId="3647ddd2-6040-41ae-a96d-232c23482af8" providerId="ADAL" clId="{BD439044-FB65-42B0-BAF6-FA2115AE0183}" dt="2021-11-21T11:10:07.518" v="34" actId="478"/>
          <ac:spMkLst>
            <pc:docMk/>
            <pc:sldMk cId="1614014803" sldId="261"/>
            <ac:spMk id="17" creationId="{00000000-0000-0000-0000-000000000000}"/>
          </ac:spMkLst>
        </pc:spChg>
        <pc:spChg chg="del">
          <ac:chgData name="Stewart Gale" userId="3647ddd2-6040-41ae-a96d-232c23482af8" providerId="ADAL" clId="{BD439044-FB65-42B0-BAF6-FA2115AE0183}" dt="2021-11-21T11:10:07.518" v="34" actId="478"/>
          <ac:spMkLst>
            <pc:docMk/>
            <pc:sldMk cId="1614014803" sldId="261"/>
            <ac:spMk id="18" creationId="{00000000-0000-0000-0000-000000000000}"/>
          </ac:spMkLst>
        </pc:spChg>
        <pc:spChg chg="del mod">
          <ac:chgData name="Stewart Gale" userId="3647ddd2-6040-41ae-a96d-232c23482af8" providerId="ADAL" clId="{BD439044-FB65-42B0-BAF6-FA2115AE0183}" dt="2021-11-21T11:10:07.518" v="34" actId="478"/>
          <ac:spMkLst>
            <pc:docMk/>
            <pc:sldMk cId="1614014803" sldId="261"/>
            <ac:spMk id="19" creationId="{00000000-0000-0000-0000-000000000000}"/>
          </ac:spMkLst>
        </pc:spChg>
      </pc:sldChg>
      <pc:sldChg chg="add">
        <pc:chgData name="Stewart Gale" userId="3647ddd2-6040-41ae-a96d-232c23482af8" providerId="ADAL" clId="{BD439044-FB65-42B0-BAF6-FA2115AE0183}" dt="2021-11-21T11:09:39.068" v="0"/>
        <pc:sldMkLst>
          <pc:docMk/>
          <pc:sldMk cId="889939645" sldId="262"/>
        </pc:sldMkLst>
      </pc:sldChg>
      <pc:sldChg chg="add">
        <pc:chgData name="Stewart Gale" userId="3647ddd2-6040-41ae-a96d-232c23482af8" providerId="ADAL" clId="{BD439044-FB65-42B0-BAF6-FA2115AE0183}" dt="2021-11-21T11:09:39.068" v="0"/>
        <pc:sldMkLst>
          <pc:docMk/>
          <pc:sldMk cId="2446615801" sldId="263"/>
        </pc:sldMkLst>
      </pc:sldChg>
      <pc:sldChg chg="addSp delSp modSp new mod">
        <pc:chgData name="Stewart Gale" userId="3647ddd2-6040-41ae-a96d-232c23482af8" providerId="ADAL" clId="{BD439044-FB65-42B0-BAF6-FA2115AE0183}" dt="2021-11-21T11:09:58.093" v="30" actId="1076"/>
        <pc:sldMkLst>
          <pc:docMk/>
          <pc:sldMk cId="2614620003" sldId="264"/>
        </pc:sldMkLst>
        <pc:spChg chg="del">
          <ac:chgData name="Stewart Gale" userId="3647ddd2-6040-41ae-a96d-232c23482af8" providerId="ADAL" clId="{BD439044-FB65-42B0-BAF6-FA2115AE0183}" dt="2021-11-21T11:09:41.868" v="2" actId="478"/>
          <ac:spMkLst>
            <pc:docMk/>
            <pc:sldMk cId="2614620003" sldId="264"/>
            <ac:spMk id="2" creationId="{E01AB598-0230-40F5-8083-69A86D7BA642}"/>
          </ac:spMkLst>
        </pc:spChg>
        <pc:spChg chg="del">
          <ac:chgData name="Stewart Gale" userId="3647ddd2-6040-41ae-a96d-232c23482af8" providerId="ADAL" clId="{BD439044-FB65-42B0-BAF6-FA2115AE0183}" dt="2021-11-21T11:09:41.868" v="2" actId="478"/>
          <ac:spMkLst>
            <pc:docMk/>
            <pc:sldMk cId="2614620003" sldId="264"/>
            <ac:spMk id="3" creationId="{31D91625-8A83-4820-8F6A-460DFA6F54B4}"/>
          </ac:spMkLst>
        </pc:spChg>
        <pc:spChg chg="add mod">
          <ac:chgData name="Stewart Gale" userId="3647ddd2-6040-41ae-a96d-232c23482af8" providerId="ADAL" clId="{BD439044-FB65-42B0-BAF6-FA2115AE0183}" dt="2021-11-21T11:09:58.093" v="30" actId="1076"/>
          <ac:spMkLst>
            <pc:docMk/>
            <pc:sldMk cId="2614620003" sldId="264"/>
            <ac:spMk id="4" creationId="{1618EE73-5066-4F4A-84BE-3ABC217C977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8A84-5E35-4908-8ED1-42A853E2B4FC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288-07FF-4E94-A6D6-5067CCE7A9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219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8A84-5E35-4908-8ED1-42A853E2B4FC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288-07FF-4E94-A6D6-5067CCE7A9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711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8A84-5E35-4908-8ED1-42A853E2B4FC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288-07FF-4E94-A6D6-5067CCE7A9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354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8A84-5E35-4908-8ED1-42A853E2B4FC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288-07FF-4E94-A6D6-5067CCE7A9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450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8A84-5E35-4908-8ED1-42A853E2B4FC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288-07FF-4E94-A6D6-5067CCE7A9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357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8A84-5E35-4908-8ED1-42A853E2B4FC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288-07FF-4E94-A6D6-5067CCE7A9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71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8A84-5E35-4908-8ED1-42A853E2B4FC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288-07FF-4E94-A6D6-5067CCE7A9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108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8A84-5E35-4908-8ED1-42A853E2B4FC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288-07FF-4E94-A6D6-5067CCE7A9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568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8A84-5E35-4908-8ED1-42A853E2B4FC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288-07FF-4E94-A6D6-5067CCE7A9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101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8A84-5E35-4908-8ED1-42A853E2B4FC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288-07FF-4E94-A6D6-5067CCE7A9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484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D8A84-5E35-4908-8ED1-42A853E2B4FC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288-07FF-4E94-A6D6-5067CCE7A9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501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D8A84-5E35-4908-8ED1-42A853E2B4FC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E2288-07FF-4E94-A6D6-5067CCE7A9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75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0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0.png"/><Relationship Id="rId4" Type="http://schemas.openxmlformats.org/officeDocument/2006/relationships/image" Target="../media/image30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95996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16373" y="100852"/>
            <a:ext cx="578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 </a:t>
            </a:r>
            <a:r>
              <a:rPr lang="en-GB" sz="2000" dirty="0"/>
              <a:t>Convert the following numbers all into </a:t>
            </a:r>
            <a:r>
              <a:rPr lang="en-GB" sz="2000" b="1" dirty="0"/>
              <a:t>decimals.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499863"/>
                <a:ext cx="6095996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      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9863"/>
                <a:ext cx="6095996" cy="710451"/>
              </a:xfrm>
              <a:prstGeom prst="rect">
                <a:avLst/>
              </a:prstGeom>
              <a:blipFill>
                <a:blip r:embed="rId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212370" y="99753"/>
            <a:ext cx="5946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 </a:t>
            </a:r>
            <a:r>
              <a:rPr lang="en-GB" sz="2000" dirty="0"/>
              <a:t>Convert the following numbers all into </a:t>
            </a:r>
            <a:r>
              <a:rPr lang="en-GB" sz="2000" b="1" dirty="0"/>
              <a:t>fractions </a:t>
            </a:r>
          </a:p>
          <a:p>
            <a:r>
              <a:rPr lang="en-GB" sz="2000" dirty="0"/>
              <a:t>(in their simplest form).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6373" y="3429000"/>
            <a:ext cx="5946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 </a:t>
            </a:r>
            <a:r>
              <a:rPr lang="en-GB" sz="2000" dirty="0"/>
              <a:t>Convert the following numbers all into </a:t>
            </a:r>
            <a:r>
              <a:rPr lang="en-GB" sz="2000" b="1" dirty="0"/>
              <a:t>percentages.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2370" y="3440577"/>
            <a:ext cx="5935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 </a:t>
            </a:r>
            <a:r>
              <a:rPr lang="en-GB" sz="2000" dirty="0"/>
              <a:t>Order the numbers in descending order.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345381" y="923124"/>
                <a:ext cx="5508559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      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381" y="923124"/>
                <a:ext cx="5508559" cy="710451"/>
              </a:xfrm>
              <a:prstGeom prst="rect">
                <a:avLst/>
              </a:prstGeom>
              <a:blipFill>
                <a:blip r:embed="rId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91192" y="4017614"/>
                <a:ext cx="5508559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      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92" y="4017614"/>
                <a:ext cx="5508559" cy="710451"/>
              </a:xfrm>
              <a:prstGeom prst="rect">
                <a:avLst/>
              </a:prstGeom>
              <a:blipFill>
                <a:blip r:embed="rId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45380" y="3906302"/>
                <a:ext cx="5508559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      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380" y="3906302"/>
                <a:ext cx="5508559" cy="710451"/>
              </a:xfrm>
              <a:prstGeom prst="rect">
                <a:avLst/>
              </a:prstGeom>
              <a:blipFill>
                <a:blip r:embed="rId5"/>
                <a:stretch>
                  <a:fillRect b="-12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6574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95996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499863"/>
                <a:ext cx="6095996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	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9863"/>
                <a:ext cx="6095996" cy="710451"/>
              </a:xfrm>
              <a:prstGeom prst="rect">
                <a:avLst/>
              </a:prstGeom>
              <a:blipFill>
                <a:blip r:embed="rId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95997" y="499863"/>
                <a:ext cx="6096004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	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7" y="499863"/>
                <a:ext cx="6096004" cy="710451"/>
              </a:xfrm>
              <a:prstGeom prst="rect">
                <a:avLst/>
              </a:prstGeom>
              <a:blipFill>
                <a:blip r:embed="rId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3825814"/>
                <a:ext cx="6096004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	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825814"/>
                <a:ext cx="6096004" cy="710451"/>
              </a:xfrm>
              <a:prstGeom prst="rect">
                <a:avLst/>
              </a:prstGeom>
              <a:blipFill>
                <a:blip r:embed="rId4"/>
                <a:stretch>
                  <a:fillRect b="-12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312119" y="155172"/>
            <a:ext cx="5885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 </a:t>
            </a:r>
            <a:r>
              <a:rPr lang="en-GB" sz="2000" dirty="0"/>
              <a:t>Find the median of the following numbers.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090462" y="3802787"/>
                <a:ext cx="6096004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	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462" y="3802787"/>
                <a:ext cx="6096004" cy="710451"/>
              </a:xfrm>
              <a:prstGeom prst="rect">
                <a:avLst/>
              </a:prstGeom>
              <a:blipFill>
                <a:blip r:embed="rId5"/>
                <a:stretch>
                  <a:fillRect b="-12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205046" y="99753"/>
            <a:ext cx="5730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 </a:t>
            </a:r>
            <a:r>
              <a:rPr lang="en-GB" sz="2000" dirty="0"/>
              <a:t>Order the numbers in ascending order.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2280" y="3402677"/>
            <a:ext cx="5885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 </a:t>
            </a:r>
            <a:r>
              <a:rPr lang="en-GB" sz="2000" dirty="0"/>
              <a:t>Find the mean of the following numbers.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95756" y="3379650"/>
            <a:ext cx="5885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 </a:t>
            </a:r>
            <a:r>
              <a:rPr lang="en-GB" sz="2000" dirty="0"/>
              <a:t>Find the mode of the following numbers.</a:t>
            </a:r>
          </a:p>
        </p:txBody>
      </p:sp>
    </p:spTree>
    <p:extLst>
      <p:ext uri="{BB962C8B-B14F-4D97-AF65-F5344CB8AC3E}">
        <p14:creationId xmlns:p14="http://schemas.microsoft.com/office/powerpoint/2010/main" val="1614014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18EE73-5066-4F4A-84BE-3ABC217C977A}"/>
              </a:ext>
            </a:extLst>
          </p:cNvPr>
          <p:cNvSpPr txBox="1"/>
          <p:nvPr/>
        </p:nvSpPr>
        <p:spPr>
          <a:xfrm>
            <a:off x="2288772" y="2094807"/>
            <a:ext cx="79746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614620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95996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16373" y="100852"/>
            <a:ext cx="5780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 </a:t>
            </a:r>
            <a:r>
              <a:rPr lang="en-GB" sz="2000" dirty="0"/>
              <a:t>Convert the following numbers all into </a:t>
            </a:r>
            <a:r>
              <a:rPr lang="en-GB" sz="2000" b="1" dirty="0"/>
              <a:t>decimals.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499863"/>
                <a:ext cx="6095996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      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9863"/>
                <a:ext cx="6095996" cy="710451"/>
              </a:xfrm>
              <a:prstGeom prst="rect">
                <a:avLst/>
              </a:prstGeom>
              <a:blipFill>
                <a:blip r:embed="rId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212370" y="99753"/>
            <a:ext cx="5946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 </a:t>
            </a:r>
            <a:r>
              <a:rPr lang="en-GB" sz="2000" dirty="0"/>
              <a:t>Convert the following numbers all into </a:t>
            </a:r>
            <a:r>
              <a:rPr lang="en-GB" sz="2000" b="1" dirty="0"/>
              <a:t>fractions </a:t>
            </a:r>
          </a:p>
          <a:p>
            <a:r>
              <a:rPr lang="en-GB" sz="2000" dirty="0"/>
              <a:t>(in their simplest form).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6373" y="3429000"/>
            <a:ext cx="5946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 </a:t>
            </a:r>
            <a:r>
              <a:rPr lang="en-GB" sz="2000" dirty="0"/>
              <a:t>Convert the following numbers all into </a:t>
            </a:r>
            <a:r>
              <a:rPr lang="en-GB" sz="2000" b="1" dirty="0"/>
              <a:t>percentages.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2370" y="3440577"/>
            <a:ext cx="5935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 </a:t>
            </a:r>
            <a:r>
              <a:rPr lang="en-GB" sz="2000" dirty="0"/>
              <a:t>Order the numbers in descending order.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1302" y="1843268"/>
            <a:ext cx="5328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0.3     0.03   0.25   0.001	 0.02	 0.5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345381" y="923124"/>
                <a:ext cx="5508559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      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381" y="923124"/>
                <a:ext cx="5508559" cy="710451"/>
              </a:xfrm>
              <a:prstGeom prst="rect">
                <a:avLst/>
              </a:prstGeom>
              <a:blipFill>
                <a:blip r:embed="rId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91192" y="4017614"/>
                <a:ext cx="5508559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      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92" y="4017614"/>
                <a:ext cx="5508559" cy="710451"/>
              </a:xfrm>
              <a:prstGeom prst="rect">
                <a:avLst/>
              </a:prstGeom>
              <a:blipFill>
                <a:blip r:embed="rId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45380" y="3906302"/>
                <a:ext cx="5508559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      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380" y="3906302"/>
                <a:ext cx="5508559" cy="710451"/>
              </a:xfrm>
              <a:prstGeom prst="rect">
                <a:avLst/>
              </a:prstGeom>
              <a:blipFill>
                <a:blip r:embed="rId5"/>
                <a:stretch>
                  <a:fillRect b="-12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371301" y="5297157"/>
            <a:ext cx="5480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30%    3%    25%   0.1%	 2%	50%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53885" y="1843268"/>
                <a:ext cx="5252261" cy="704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885" y="1843268"/>
                <a:ext cx="5252261" cy="7042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524796" y="4941931"/>
                <a:ext cx="5512034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	0.3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       3%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	0.1%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796" y="4941931"/>
                <a:ext cx="5512034" cy="710451"/>
              </a:xfrm>
              <a:prstGeom prst="rect">
                <a:avLst/>
              </a:prstGeom>
              <a:blipFill>
                <a:blip r:embed="rId7"/>
                <a:stretch>
                  <a:fillRect r="-1105" b="-12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993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95996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499863"/>
                <a:ext cx="6095996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	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9863"/>
                <a:ext cx="6095996" cy="710451"/>
              </a:xfrm>
              <a:prstGeom prst="rect">
                <a:avLst/>
              </a:prstGeom>
              <a:blipFill>
                <a:blip r:embed="rId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95997" y="499863"/>
                <a:ext cx="6096004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	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7" y="499863"/>
                <a:ext cx="6096004" cy="710451"/>
              </a:xfrm>
              <a:prstGeom prst="rect">
                <a:avLst/>
              </a:prstGeom>
              <a:blipFill>
                <a:blip r:embed="rId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3825814"/>
                <a:ext cx="6096004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	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825814"/>
                <a:ext cx="6096004" cy="710451"/>
              </a:xfrm>
              <a:prstGeom prst="rect">
                <a:avLst/>
              </a:prstGeom>
              <a:blipFill>
                <a:blip r:embed="rId4"/>
                <a:stretch>
                  <a:fillRect b="-12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312119" y="155172"/>
            <a:ext cx="5885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 </a:t>
            </a:r>
            <a:r>
              <a:rPr lang="en-GB" sz="2000" dirty="0"/>
              <a:t>Find the median of the following numbers.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090462" y="3802787"/>
                <a:ext cx="6096004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0.3 	3%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/>
                  <a:t>	0.1%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462" y="3802787"/>
                <a:ext cx="6096004" cy="710451"/>
              </a:xfrm>
              <a:prstGeom prst="rect">
                <a:avLst/>
              </a:prstGeom>
              <a:blipFill>
                <a:blip r:embed="rId5"/>
                <a:stretch>
                  <a:fillRect b="-12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205046" y="99753"/>
            <a:ext cx="5730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 </a:t>
            </a:r>
            <a:r>
              <a:rPr lang="en-GB" sz="2000" dirty="0"/>
              <a:t>Order the numbers in ascending order.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2280" y="3402677"/>
            <a:ext cx="5885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 </a:t>
            </a:r>
            <a:r>
              <a:rPr lang="en-GB" sz="2000" dirty="0"/>
              <a:t>Find the mean of the following numbers.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95756" y="3379650"/>
            <a:ext cx="5885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 </a:t>
            </a:r>
            <a:r>
              <a:rPr lang="en-GB" sz="2000" dirty="0"/>
              <a:t>Find the mode of the following numbers.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610003" y="1417930"/>
                <a:ext cx="5200995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rgbClr val="FF0000"/>
                    </a:solidFill>
                  </a:rPr>
                  <a:t>0.1%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    3%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         0.3   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0003" y="1417930"/>
                <a:ext cx="5200995" cy="710451"/>
              </a:xfrm>
              <a:prstGeom prst="rect">
                <a:avLst/>
              </a:prstGeom>
              <a:blipFill>
                <a:blip r:embed="rId6"/>
                <a:stretch>
                  <a:fillRect l="-2345" b="-12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>
          <a:xfrm>
            <a:off x="8229600" y="1319115"/>
            <a:ext cx="1740131" cy="93102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579830" y="2450943"/>
                <a:ext cx="3521820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3%+25%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28%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en-GB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 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9830" y="2450943"/>
                <a:ext cx="3521820" cy="7397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44489" y="1546167"/>
                <a:ext cx="5200995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rgbClr val="FF0000"/>
                    </a:solidFill>
                  </a:rPr>
                  <a:t>0.1%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    3%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         0.3   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489" y="1546167"/>
                <a:ext cx="5200995" cy="710451"/>
              </a:xfrm>
              <a:prstGeom prst="rect">
                <a:avLst/>
              </a:prstGeom>
              <a:blipFill>
                <a:blip r:embed="rId8"/>
                <a:stretch>
                  <a:fillRect l="-2342" b="-12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404560" y="4775377"/>
            <a:ext cx="5480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30%    3%    25%   0.1%	 2%	50%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384076" y="5673510"/>
                <a:ext cx="3521820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110.1%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</m:t>
                    </m:r>
                    <m:r>
                      <a:rPr lang="en-GB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𝟑𝟓</m:t>
                    </m:r>
                    <m:r>
                      <a:rPr lang="en-GB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  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076" y="5673510"/>
                <a:ext cx="3521820" cy="7397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724996" y="4990933"/>
            <a:ext cx="4749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There is no mode</a:t>
            </a:r>
          </a:p>
        </p:txBody>
      </p:sp>
    </p:spTree>
    <p:extLst>
      <p:ext uri="{BB962C8B-B14F-4D97-AF65-F5344CB8AC3E}">
        <p14:creationId xmlns:p14="http://schemas.microsoft.com/office/powerpoint/2010/main" val="244661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 animBg="1"/>
      <p:bldP spid="4" grpId="0"/>
      <p:bldP spid="17" grpId="0"/>
      <p:bldP spid="18" grpId="0"/>
      <p:bldP spid="19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460</Words>
  <Application>Microsoft Office PowerPoint</Application>
  <PresentationFormat>Widescreen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2019-12-07T04:40:57Z</dcterms:created>
  <dcterms:modified xsi:type="dcterms:W3CDTF">2021-11-21T11:10:12Z</dcterms:modified>
</cp:coreProperties>
</file>