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5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Sporcle</a:t>
            </a:r>
            <a:r>
              <a:rPr lang="en-GB" sz="32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Enco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Big Hero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Switzerland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Kenya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Taylor Swift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Selena Gomez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Italy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Denmark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F345B2-924A-BFC0-FFCE-37125370C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922" y="259160"/>
            <a:ext cx="7335096" cy="60973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072116" y="1313380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072116" y="181116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047589" y="2330730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047589" y="282851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047589" y="3326292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047589" y="380751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047589" y="4321854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047589" y="484142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3072116" y="531741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072116" y="583175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44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9</cp:revision>
  <dcterms:created xsi:type="dcterms:W3CDTF">2025-07-23T22:25:11Z</dcterms:created>
  <dcterms:modified xsi:type="dcterms:W3CDTF">2025-07-24T11:05:01Z</dcterms:modified>
</cp:coreProperties>
</file>