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8" r:id="rId2"/>
    <p:sldId id="264" r:id="rId3"/>
    <p:sldId id="267" r:id="rId4"/>
    <p:sldId id="265" r:id="rId5"/>
    <p:sldId id="26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6A698A-05FB-420E-9873-F2B5582B393C}" v="113" dt="2022-08-07T12:35:09.7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36A698A-05FB-420E-9873-F2B5582B393C}"/>
    <pc:docChg chg="undo custSel addSld delSld modSld sldOrd">
      <pc:chgData name="Stewart Gale" userId="3647ddd2-6040-41ae-a96d-232c23482af8" providerId="ADAL" clId="{836A698A-05FB-420E-9873-F2B5582B393C}" dt="2022-08-07T12:35:30.994" v="300" actId="1076"/>
      <pc:docMkLst>
        <pc:docMk/>
      </pc:docMkLst>
      <pc:sldChg chg="del">
        <pc:chgData name="Stewart Gale" userId="3647ddd2-6040-41ae-a96d-232c23482af8" providerId="ADAL" clId="{836A698A-05FB-420E-9873-F2B5582B393C}" dt="2022-08-07T12:24:20.414" v="1" actId="47"/>
        <pc:sldMkLst>
          <pc:docMk/>
          <pc:sldMk cId="1603540541" sldId="257"/>
        </pc:sldMkLst>
      </pc:sldChg>
      <pc:sldChg chg="addSp delSp modSp mod addAnim delAnim">
        <pc:chgData name="Stewart Gale" userId="3647ddd2-6040-41ae-a96d-232c23482af8" providerId="ADAL" clId="{836A698A-05FB-420E-9873-F2B5582B393C}" dt="2022-08-07T12:35:09.796" v="298" actId="1076"/>
        <pc:sldMkLst>
          <pc:docMk/>
          <pc:sldMk cId="1708360023" sldId="258"/>
        </pc:sldMkLst>
        <pc:spChg chg="mod">
          <ac:chgData name="Stewart Gale" userId="3647ddd2-6040-41ae-a96d-232c23482af8" providerId="ADAL" clId="{836A698A-05FB-420E-9873-F2B5582B393C}" dt="2022-08-07T12:33:58.083" v="289" actId="1076"/>
          <ac:spMkLst>
            <pc:docMk/>
            <pc:sldMk cId="1708360023" sldId="258"/>
            <ac:spMk id="12" creationId="{6D9FDEC6-56F2-41BA-854A-BDAB849A9419}"/>
          </ac:spMkLst>
        </pc:spChg>
        <pc:spChg chg="mod">
          <ac:chgData name="Stewart Gale" userId="3647ddd2-6040-41ae-a96d-232c23482af8" providerId="ADAL" clId="{836A698A-05FB-420E-9873-F2B5582B393C}" dt="2022-08-07T12:33:02.646" v="282" actId="1076"/>
          <ac:spMkLst>
            <pc:docMk/>
            <pc:sldMk cId="1708360023" sldId="258"/>
            <ac:spMk id="13" creationId="{2B3784C3-D46C-4DB7-963C-821D1D4F8E72}"/>
          </ac:spMkLst>
        </pc:spChg>
        <pc:spChg chg="mod">
          <ac:chgData name="Stewart Gale" userId="3647ddd2-6040-41ae-a96d-232c23482af8" providerId="ADAL" clId="{836A698A-05FB-420E-9873-F2B5582B393C}" dt="2022-08-07T12:32:58.063" v="281" actId="1076"/>
          <ac:spMkLst>
            <pc:docMk/>
            <pc:sldMk cId="1708360023" sldId="258"/>
            <ac:spMk id="14" creationId="{415E8B63-2E24-43BD-8365-D7D4A142F2A2}"/>
          </ac:spMkLst>
        </pc:spChg>
        <pc:spChg chg="mod">
          <ac:chgData name="Stewart Gale" userId="3647ddd2-6040-41ae-a96d-232c23482af8" providerId="ADAL" clId="{836A698A-05FB-420E-9873-F2B5582B393C}" dt="2022-08-07T12:34:40.727" v="291" actId="1076"/>
          <ac:spMkLst>
            <pc:docMk/>
            <pc:sldMk cId="1708360023" sldId="258"/>
            <ac:spMk id="16" creationId="{CA888314-49B6-456F-84E3-5748EE35032C}"/>
          </ac:spMkLst>
        </pc:spChg>
        <pc:spChg chg="mod">
          <ac:chgData name="Stewart Gale" userId="3647ddd2-6040-41ae-a96d-232c23482af8" providerId="ADAL" clId="{836A698A-05FB-420E-9873-F2B5582B393C}" dt="2022-08-07T12:34:59.564" v="296" actId="14100"/>
          <ac:spMkLst>
            <pc:docMk/>
            <pc:sldMk cId="1708360023" sldId="258"/>
            <ac:spMk id="19" creationId="{16701F41-B22C-414B-A905-47392E31B469}"/>
          </ac:spMkLst>
        </pc:spChg>
        <pc:spChg chg="mod">
          <ac:chgData name="Stewart Gale" userId="3647ddd2-6040-41ae-a96d-232c23482af8" providerId="ADAL" clId="{836A698A-05FB-420E-9873-F2B5582B393C}" dt="2022-08-07T12:35:09.796" v="298" actId="1076"/>
          <ac:spMkLst>
            <pc:docMk/>
            <pc:sldMk cId="1708360023" sldId="258"/>
            <ac:spMk id="22" creationId="{2FDF3D87-9BD2-458F-97AF-70926023B0F1}"/>
          </ac:spMkLst>
        </pc:spChg>
        <pc:spChg chg="mod">
          <ac:chgData name="Stewart Gale" userId="3647ddd2-6040-41ae-a96d-232c23482af8" providerId="ADAL" clId="{836A698A-05FB-420E-9873-F2B5582B393C}" dt="2022-08-07T12:24:34.995" v="6" actId="1076"/>
          <ac:spMkLst>
            <pc:docMk/>
            <pc:sldMk cId="1708360023" sldId="258"/>
            <ac:spMk id="24" creationId="{00000000-0000-0000-0000-000000000000}"/>
          </ac:spMkLst>
        </pc:spChg>
        <pc:spChg chg="add del mod">
          <ac:chgData name="Stewart Gale" userId="3647ddd2-6040-41ae-a96d-232c23482af8" providerId="ADAL" clId="{836A698A-05FB-420E-9873-F2B5582B393C}" dt="2022-08-07T12:33:58.083" v="289" actId="1076"/>
          <ac:spMkLst>
            <pc:docMk/>
            <pc:sldMk cId="1708360023" sldId="258"/>
            <ac:spMk id="27" creationId="{00000000-0000-0000-0000-000000000000}"/>
          </ac:spMkLst>
        </pc:spChg>
        <pc:spChg chg="add del mod">
          <ac:chgData name="Stewart Gale" userId="3647ddd2-6040-41ae-a96d-232c23482af8" providerId="ADAL" clId="{836A698A-05FB-420E-9873-F2B5582B393C}" dt="2022-08-07T12:33:02.646" v="282" actId="1076"/>
          <ac:spMkLst>
            <pc:docMk/>
            <pc:sldMk cId="1708360023" sldId="258"/>
            <ac:spMk id="28" creationId="{00000000-0000-0000-0000-000000000000}"/>
          </ac:spMkLst>
        </pc:spChg>
        <pc:spChg chg="add del mod">
          <ac:chgData name="Stewart Gale" userId="3647ddd2-6040-41ae-a96d-232c23482af8" providerId="ADAL" clId="{836A698A-05FB-420E-9873-F2B5582B393C}" dt="2022-08-07T12:32:58.063" v="281" actId="1076"/>
          <ac:spMkLst>
            <pc:docMk/>
            <pc:sldMk cId="1708360023" sldId="258"/>
            <ac:spMk id="29" creationId="{00000000-0000-0000-0000-000000000000}"/>
          </ac:spMkLst>
        </pc:spChg>
        <pc:spChg chg="mod">
          <ac:chgData name="Stewart Gale" userId="3647ddd2-6040-41ae-a96d-232c23482af8" providerId="ADAL" clId="{836A698A-05FB-420E-9873-F2B5582B393C}" dt="2022-08-07T12:34:06.788" v="290" actId="1076"/>
          <ac:spMkLst>
            <pc:docMk/>
            <pc:sldMk cId="1708360023" sldId="258"/>
            <ac:spMk id="30" creationId="{00000000-0000-0000-0000-000000000000}"/>
          </ac:spMkLst>
        </pc:spChg>
        <pc:spChg chg="add del mod">
          <ac:chgData name="Stewart Gale" userId="3647ddd2-6040-41ae-a96d-232c23482af8" providerId="ADAL" clId="{836A698A-05FB-420E-9873-F2B5582B393C}" dt="2022-08-07T12:33:22.558" v="287" actId="1076"/>
          <ac:spMkLst>
            <pc:docMk/>
            <pc:sldMk cId="1708360023" sldId="258"/>
            <ac:spMk id="31" creationId="{00000000-0000-0000-0000-000000000000}"/>
          </ac:spMkLst>
        </pc:spChg>
        <pc:spChg chg="add del mod">
          <ac:chgData name="Stewart Gale" userId="3647ddd2-6040-41ae-a96d-232c23482af8" providerId="ADAL" clId="{836A698A-05FB-420E-9873-F2B5582B393C}" dt="2022-08-07T12:33:28.141" v="288" actId="1076"/>
          <ac:spMkLst>
            <pc:docMk/>
            <pc:sldMk cId="1708360023" sldId="258"/>
            <ac:spMk id="32" creationId="{00000000-0000-0000-0000-000000000000}"/>
          </ac:spMkLst>
        </pc:spChg>
        <pc:spChg chg="add del mod">
          <ac:chgData name="Stewart Gale" userId="3647ddd2-6040-41ae-a96d-232c23482af8" providerId="ADAL" clId="{836A698A-05FB-420E-9873-F2B5582B393C}" dt="2022-08-07T12:31:58.054" v="269" actId="478"/>
          <ac:spMkLst>
            <pc:docMk/>
            <pc:sldMk cId="1708360023" sldId="258"/>
            <ac:spMk id="33" creationId="{00000000-0000-0000-0000-000000000000}"/>
          </ac:spMkLst>
        </pc:spChg>
        <pc:spChg chg="add del">
          <ac:chgData name="Stewart Gale" userId="3647ddd2-6040-41ae-a96d-232c23482af8" providerId="ADAL" clId="{836A698A-05FB-420E-9873-F2B5582B393C}" dt="2022-08-07T12:31:59.835" v="270" actId="478"/>
          <ac:spMkLst>
            <pc:docMk/>
            <pc:sldMk cId="1708360023" sldId="258"/>
            <ac:spMk id="34" creationId="{00000000-0000-0000-0000-000000000000}"/>
          </ac:spMkLst>
        </pc:spChg>
        <pc:spChg chg="add del">
          <ac:chgData name="Stewart Gale" userId="3647ddd2-6040-41ae-a96d-232c23482af8" providerId="ADAL" clId="{836A698A-05FB-420E-9873-F2B5582B393C}" dt="2022-08-07T12:32:01.351" v="271" actId="478"/>
          <ac:spMkLst>
            <pc:docMk/>
            <pc:sldMk cId="1708360023" sldId="258"/>
            <ac:spMk id="35" creationId="{00000000-0000-0000-0000-000000000000}"/>
          </ac:spMkLst>
        </pc:spChg>
        <pc:spChg chg="mod">
          <ac:chgData name="Stewart Gale" userId="3647ddd2-6040-41ae-a96d-232c23482af8" providerId="ADAL" clId="{836A698A-05FB-420E-9873-F2B5582B393C}" dt="2022-08-07T12:33:08.588" v="283" actId="1076"/>
          <ac:spMkLst>
            <pc:docMk/>
            <pc:sldMk cId="1708360023" sldId="258"/>
            <ac:spMk id="41" creationId="{1F89B163-DB71-42D0-A036-08B730690503}"/>
          </ac:spMkLst>
        </pc:spChg>
        <pc:spChg chg="mod">
          <ac:chgData name="Stewart Gale" userId="3647ddd2-6040-41ae-a96d-232c23482af8" providerId="ADAL" clId="{836A698A-05FB-420E-9873-F2B5582B393C}" dt="2022-08-07T12:33:12.039" v="284" actId="1076"/>
          <ac:spMkLst>
            <pc:docMk/>
            <pc:sldMk cId="1708360023" sldId="258"/>
            <ac:spMk id="42" creationId="{51824D69-1739-4A06-8E4D-414FE40499B4}"/>
          </ac:spMkLst>
        </pc:spChg>
        <pc:spChg chg="mod">
          <ac:chgData name="Stewart Gale" userId="3647ddd2-6040-41ae-a96d-232c23482af8" providerId="ADAL" clId="{836A698A-05FB-420E-9873-F2B5582B393C}" dt="2022-08-07T12:34:06.788" v="290" actId="1076"/>
          <ac:spMkLst>
            <pc:docMk/>
            <pc:sldMk cId="1708360023" sldId="258"/>
            <ac:spMk id="44" creationId="{BEE857D5-7ABC-44F8-97CB-9762F228DDC5}"/>
          </ac:spMkLst>
        </pc:spChg>
        <pc:spChg chg="mod">
          <ac:chgData name="Stewart Gale" userId="3647ddd2-6040-41ae-a96d-232c23482af8" providerId="ADAL" clId="{836A698A-05FB-420E-9873-F2B5582B393C}" dt="2022-08-07T12:34:40.727" v="291" actId="1076"/>
          <ac:spMkLst>
            <pc:docMk/>
            <pc:sldMk cId="1708360023" sldId="258"/>
            <ac:spMk id="45" creationId="{00000000-0000-0000-0000-000000000000}"/>
          </ac:spMkLst>
        </pc:spChg>
        <pc:spChg chg="mod">
          <ac:chgData name="Stewart Gale" userId="3647ddd2-6040-41ae-a96d-232c23482af8" providerId="ADAL" clId="{836A698A-05FB-420E-9873-F2B5582B393C}" dt="2022-08-07T12:35:03.392" v="297" actId="1076"/>
          <ac:spMkLst>
            <pc:docMk/>
            <pc:sldMk cId="1708360023" sldId="258"/>
            <ac:spMk id="46" creationId="{00000000-0000-0000-0000-000000000000}"/>
          </ac:spMkLst>
        </pc:spChg>
        <pc:spChg chg="mod">
          <ac:chgData name="Stewart Gale" userId="3647ddd2-6040-41ae-a96d-232c23482af8" providerId="ADAL" clId="{836A698A-05FB-420E-9873-F2B5582B393C}" dt="2022-08-07T12:35:09.796" v="298" actId="1076"/>
          <ac:spMkLst>
            <pc:docMk/>
            <pc:sldMk cId="1708360023" sldId="258"/>
            <ac:spMk id="47" creationId="{00000000-0000-0000-0000-000000000000}"/>
          </ac:spMkLst>
        </pc:spChg>
        <pc:spChg chg="del">
          <ac:chgData name="Stewart Gale" userId="3647ddd2-6040-41ae-a96d-232c23482af8" providerId="ADAL" clId="{836A698A-05FB-420E-9873-F2B5582B393C}" dt="2022-08-07T12:32:12.665" v="277" actId="478"/>
          <ac:spMkLst>
            <pc:docMk/>
            <pc:sldMk cId="1708360023" sldId="258"/>
            <ac:spMk id="48" creationId="{00000000-0000-0000-0000-000000000000}"/>
          </ac:spMkLst>
        </pc:spChg>
        <pc:spChg chg="del">
          <ac:chgData name="Stewart Gale" userId="3647ddd2-6040-41ae-a96d-232c23482af8" providerId="ADAL" clId="{836A698A-05FB-420E-9873-F2B5582B393C}" dt="2022-08-07T12:32:10.956" v="276" actId="478"/>
          <ac:spMkLst>
            <pc:docMk/>
            <pc:sldMk cId="1708360023" sldId="258"/>
            <ac:spMk id="49" creationId="{00000000-0000-0000-0000-000000000000}"/>
          </ac:spMkLst>
        </pc:spChg>
        <pc:spChg chg="del">
          <ac:chgData name="Stewart Gale" userId="3647ddd2-6040-41ae-a96d-232c23482af8" providerId="ADAL" clId="{836A698A-05FB-420E-9873-F2B5582B393C}" dt="2022-08-07T12:32:09.113" v="275" actId="478"/>
          <ac:spMkLst>
            <pc:docMk/>
            <pc:sldMk cId="1708360023" sldId="258"/>
            <ac:spMk id="50" creationId="{00000000-0000-0000-0000-000000000000}"/>
          </ac:spMkLst>
        </pc:spChg>
        <pc:spChg chg="add del">
          <ac:chgData name="Stewart Gale" userId="3647ddd2-6040-41ae-a96d-232c23482af8" providerId="ADAL" clId="{836A698A-05FB-420E-9873-F2B5582B393C}" dt="2022-08-07T12:32:03.333" v="272" actId="478"/>
          <ac:spMkLst>
            <pc:docMk/>
            <pc:sldMk cId="1708360023" sldId="258"/>
            <ac:spMk id="51" creationId="{00000000-0000-0000-0000-000000000000}"/>
          </ac:spMkLst>
        </pc:spChg>
        <pc:spChg chg="add del">
          <ac:chgData name="Stewart Gale" userId="3647ddd2-6040-41ae-a96d-232c23482af8" providerId="ADAL" clId="{836A698A-05FB-420E-9873-F2B5582B393C}" dt="2022-08-07T12:32:05.504" v="273" actId="478"/>
          <ac:spMkLst>
            <pc:docMk/>
            <pc:sldMk cId="1708360023" sldId="258"/>
            <ac:spMk id="52" creationId="{00000000-0000-0000-0000-000000000000}"/>
          </ac:spMkLst>
        </pc:spChg>
        <pc:spChg chg="add del">
          <ac:chgData name="Stewart Gale" userId="3647ddd2-6040-41ae-a96d-232c23482af8" providerId="ADAL" clId="{836A698A-05FB-420E-9873-F2B5582B393C}" dt="2022-08-07T12:32:07.044" v="274" actId="478"/>
          <ac:spMkLst>
            <pc:docMk/>
            <pc:sldMk cId="1708360023" sldId="258"/>
            <ac:spMk id="53" creationId="{00000000-0000-0000-0000-000000000000}"/>
          </ac:spMkLst>
        </pc:spChg>
        <pc:spChg chg="del">
          <ac:chgData name="Stewart Gale" userId="3647ddd2-6040-41ae-a96d-232c23482af8" providerId="ADAL" clId="{836A698A-05FB-420E-9873-F2B5582B393C}" dt="2022-08-07T12:32:14.385" v="278" actId="478"/>
          <ac:spMkLst>
            <pc:docMk/>
            <pc:sldMk cId="1708360023" sldId="258"/>
            <ac:spMk id="54" creationId="{00000000-0000-0000-0000-000000000000}"/>
          </ac:spMkLst>
        </pc:spChg>
        <pc:spChg chg="del">
          <ac:chgData name="Stewart Gale" userId="3647ddd2-6040-41ae-a96d-232c23482af8" providerId="ADAL" clId="{836A698A-05FB-420E-9873-F2B5582B393C}" dt="2022-08-07T12:32:16.145" v="279" actId="478"/>
          <ac:spMkLst>
            <pc:docMk/>
            <pc:sldMk cId="1708360023" sldId="258"/>
            <ac:spMk id="55" creationId="{00000000-0000-0000-0000-000000000000}"/>
          </ac:spMkLst>
        </pc:spChg>
        <pc:spChg chg="del mod">
          <ac:chgData name="Stewart Gale" userId="3647ddd2-6040-41ae-a96d-232c23482af8" providerId="ADAL" clId="{836A698A-05FB-420E-9873-F2B5582B393C}" dt="2022-08-07T12:32:17.874" v="280" actId="478"/>
          <ac:spMkLst>
            <pc:docMk/>
            <pc:sldMk cId="1708360023" sldId="258"/>
            <ac:spMk id="56" creationId="{00000000-0000-0000-0000-000000000000}"/>
          </ac:spMkLst>
        </pc:spChg>
        <pc:spChg chg="mod">
          <ac:chgData name="Stewart Gale" userId="3647ddd2-6040-41ae-a96d-232c23482af8" providerId="ADAL" clId="{836A698A-05FB-420E-9873-F2B5582B393C}" dt="2022-08-07T12:24:34.995" v="6" actId="1076"/>
          <ac:spMkLst>
            <pc:docMk/>
            <pc:sldMk cId="1708360023" sldId="258"/>
            <ac:spMk id="4104" creationId="{295B5252-7876-4B48-A53D-13EABEFE63FC}"/>
          </ac:spMkLst>
        </pc:spChg>
        <pc:picChg chg="del">
          <ac:chgData name="Stewart Gale" userId="3647ddd2-6040-41ae-a96d-232c23482af8" providerId="ADAL" clId="{836A698A-05FB-420E-9873-F2B5582B393C}" dt="2022-08-07T12:24:29.223" v="5" actId="478"/>
          <ac:picMkLst>
            <pc:docMk/>
            <pc:sldMk cId="1708360023" sldId="258"/>
            <ac:picMk id="2" creationId="{00000000-0000-0000-0000-000000000000}"/>
          </ac:picMkLst>
        </pc:picChg>
        <pc:picChg chg="mod">
          <ac:chgData name="Stewart Gale" userId="3647ddd2-6040-41ae-a96d-232c23482af8" providerId="ADAL" clId="{836A698A-05FB-420E-9873-F2B5582B393C}" dt="2022-08-07T12:32:58.063" v="281" actId="1076"/>
          <ac:picMkLst>
            <pc:docMk/>
            <pc:sldMk cId="1708360023" sldId="258"/>
            <ac:picMk id="9" creationId="{B3FAB48E-E475-4228-B936-3CE05500B628}"/>
          </ac:picMkLst>
        </pc:picChg>
        <pc:picChg chg="mod">
          <ac:chgData name="Stewart Gale" userId="3647ddd2-6040-41ae-a96d-232c23482af8" providerId="ADAL" clId="{836A698A-05FB-420E-9873-F2B5582B393C}" dt="2022-08-07T12:33:02.646" v="282" actId="1076"/>
          <ac:picMkLst>
            <pc:docMk/>
            <pc:sldMk cId="1708360023" sldId="258"/>
            <ac:picMk id="10" creationId="{8B2BD699-3E67-4BCF-A5E0-89F63B452743}"/>
          </ac:picMkLst>
        </pc:picChg>
        <pc:picChg chg="mod">
          <ac:chgData name="Stewart Gale" userId="3647ddd2-6040-41ae-a96d-232c23482af8" providerId="ADAL" clId="{836A698A-05FB-420E-9873-F2B5582B393C}" dt="2022-08-07T12:33:58.083" v="289" actId="1076"/>
          <ac:picMkLst>
            <pc:docMk/>
            <pc:sldMk cId="1708360023" sldId="258"/>
            <ac:picMk id="11" creationId="{B5E5DD02-01CE-4173-9B79-4253406F4611}"/>
          </ac:picMkLst>
        </pc:picChg>
        <pc:picChg chg="mod">
          <ac:chgData name="Stewart Gale" userId="3647ddd2-6040-41ae-a96d-232c23482af8" providerId="ADAL" clId="{836A698A-05FB-420E-9873-F2B5582B393C}" dt="2022-08-07T12:34:40.727" v="291" actId="1076"/>
          <ac:picMkLst>
            <pc:docMk/>
            <pc:sldMk cId="1708360023" sldId="258"/>
            <ac:picMk id="15" creationId="{426D43CF-5381-44E3-BE3F-826161442C85}"/>
          </ac:picMkLst>
        </pc:picChg>
        <pc:picChg chg="mod">
          <ac:chgData name="Stewart Gale" userId="3647ddd2-6040-41ae-a96d-232c23482af8" providerId="ADAL" clId="{836A698A-05FB-420E-9873-F2B5582B393C}" dt="2022-08-07T12:34:51.077" v="294" actId="1076"/>
          <ac:picMkLst>
            <pc:docMk/>
            <pc:sldMk cId="1708360023" sldId="258"/>
            <ac:picMk id="18" creationId="{E5538F0C-A4FA-4F58-9DF0-718D0C986F35}"/>
          </ac:picMkLst>
        </pc:picChg>
        <pc:picChg chg="mod">
          <ac:chgData name="Stewart Gale" userId="3647ddd2-6040-41ae-a96d-232c23482af8" providerId="ADAL" clId="{836A698A-05FB-420E-9873-F2B5582B393C}" dt="2022-08-07T12:35:09.796" v="298" actId="1076"/>
          <ac:picMkLst>
            <pc:docMk/>
            <pc:sldMk cId="1708360023" sldId="258"/>
            <ac:picMk id="21" creationId="{B41CB641-ADAC-4D2F-A4E1-E8ACADBF1A0B}"/>
          </ac:picMkLst>
        </pc:picChg>
        <pc:picChg chg="mod">
          <ac:chgData name="Stewart Gale" userId="3647ddd2-6040-41ae-a96d-232c23482af8" providerId="ADAL" clId="{836A698A-05FB-420E-9873-F2B5582B393C}" dt="2022-08-07T12:33:08.588" v="283" actId="1076"/>
          <ac:picMkLst>
            <pc:docMk/>
            <pc:sldMk cId="1708360023" sldId="258"/>
            <ac:picMk id="39" creationId="{3C92A597-CA4B-4D7C-A7A7-FA78E2725AB7}"/>
          </ac:picMkLst>
        </pc:picChg>
        <pc:picChg chg="mod">
          <ac:chgData name="Stewart Gale" userId="3647ddd2-6040-41ae-a96d-232c23482af8" providerId="ADAL" clId="{836A698A-05FB-420E-9873-F2B5582B393C}" dt="2022-08-07T12:33:16.117" v="286" actId="1076"/>
          <ac:picMkLst>
            <pc:docMk/>
            <pc:sldMk cId="1708360023" sldId="258"/>
            <ac:picMk id="40" creationId="{9C960209-34FE-46CD-A04D-C564B6304F15}"/>
          </ac:picMkLst>
        </pc:picChg>
        <pc:picChg chg="mod">
          <ac:chgData name="Stewart Gale" userId="3647ddd2-6040-41ae-a96d-232c23482af8" providerId="ADAL" clId="{836A698A-05FB-420E-9873-F2B5582B393C}" dt="2022-08-07T12:34:06.788" v="290" actId="1076"/>
          <ac:picMkLst>
            <pc:docMk/>
            <pc:sldMk cId="1708360023" sldId="258"/>
            <ac:picMk id="43" creationId="{04F6B2F8-1970-42A9-9E12-7785AA8D3514}"/>
          </ac:picMkLst>
        </pc:picChg>
        <pc:picChg chg="mod">
          <ac:chgData name="Stewart Gale" userId="3647ddd2-6040-41ae-a96d-232c23482af8" providerId="ADAL" clId="{836A698A-05FB-420E-9873-F2B5582B393C}" dt="2022-08-07T12:24:34.995" v="6" actId="1076"/>
          <ac:picMkLst>
            <pc:docMk/>
            <pc:sldMk cId="1708360023" sldId="258"/>
            <ac:picMk id="4103" creationId="{43E31784-B2B4-490A-8533-A2BB1B508511}"/>
          </ac:picMkLst>
        </pc:picChg>
        <pc:cxnChg chg="mod">
          <ac:chgData name="Stewart Gale" userId="3647ddd2-6040-41ae-a96d-232c23482af8" providerId="ADAL" clId="{836A698A-05FB-420E-9873-F2B5582B393C}" dt="2022-08-07T12:34:40.727" v="291" actId="1076"/>
          <ac:cxnSpMkLst>
            <pc:docMk/>
            <pc:sldMk cId="1708360023" sldId="258"/>
            <ac:cxnSpMk id="17" creationId="{99EF1997-9BAB-47C7-9F55-6647FC256A72}"/>
          </ac:cxnSpMkLst>
        </pc:cxnChg>
        <pc:cxnChg chg="mod">
          <ac:chgData name="Stewart Gale" userId="3647ddd2-6040-41ae-a96d-232c23482af8" providerId="ADAL" clId="{836A698A-05FB-420E-9873-F2B5582B393C}" dt="2022-08-07T12:34:51.077" v="294" actId="1076"/>
          <ac:cxnSpMkLst>
            <pc:docMk/>
            <pc:sldMk cId="1708360023" sldId="258"/>
            <ac:cxnSpMk id="20" creationId="{1DD86FD3-C696-43EB-AF65-8618003D1E50}"/>
          </ac:cxnSpMkLst>
        </pc:cxnChg>
        <pc:cxnChg chg="mod">
          <ac:chgData name="Stewart Gale" userId="3647ddd2-6040-41ae-a96d-232c23482af8" providerId="ADAL" clId="{836A698A-05FB-420E-9873-F2B5582B393C}" dt="2022-08-07T12:35:09.796" v="298" actId="1076"/>
          <ac:cxnSpMkLst>
            <pc:docMk/>
            <pc:sldMk cId="1708360023" sldId="258"/>
            <ac:cxnSpMk id="23" creationId="{E53F9BD6-0314-4C02-A77C-767DC3C1B270}"/>
          </ac:cxnSpMkLst>
        </pc:cxnChg>
      </pc:sldChg>
      <pc:sldChg chg="del">
        <pc:chgData name="Stewart Gale" userId="3647ddd2-6040-41ae-a96d-232c23482af8" providerId="ADAL" clId="{836A698A-05FB-420E-9873-F2B5582B393C}" dt="2022-08-07T12:24:19.544" v="0" actId="47"/>
        <pc:sldMkLst>
          <pc:docMk/>
          <pc:sldMk cId="3522977563" sldId="259"/>
        </pc:sldMkLst>
      </pc:sldChg>
      <pc:sldChg chg="delSp del mod ord">
        <pc:chgData name="Stewart Gale" userId="3647ddd2-6040-41ae-a96d-232c23482af8" providerId="ADAL" clId="{836A698A-05FB-420E-9873-F2B5582B393C}" dt="2022-08-07T12:26:04.638" v="43" actId="47"/>
        <pc:sldMkLst>
          <pc:docMk/>
          <pc:sldMk cId="951797143" sldId="261"/>
        </pc:sldMkLst>
        <pc:picChg chg="del">
          <ac:chgData name="Stewart Gale" userId="3647ddd2-6040-41ae-a96d-232c23482af8" providerId="ADAL" clId="{836A698A-05FB-420E-9873-F2B5582B393C}" dt="2022-08-07T12:24:24.124" v="4" actId="478"/>
          <ac:picMkLst>
            <pc:docMk/>
            <pc:sldMk cId="951797143" sldId="261"/>
            <ac:picMk id="3" creationId="{00000000-0000-0000-0000-000000000000}"/>
          </ac:picMkLst>
        </pc:picChg>
      </pc:sldChg>
      <pc:sldChg chg="addSp delSp modSp mod addAnim delAnim modAnim">
        <pc:chgData name="Stewart Gale" userId="3647ddd2-6040-41ae-a96d-232c23482af8" providerId="ADAL" clId="{836A698A-05FB-420E-9873-F2B5582B393C}" dt="2022-08-07T12:35:26.129" v="299" actId="478"/>
        <pc:sldMkLst>
          <pc:docMk/>
          <pc:sldMk cId="465696670" sldId="264"/>
        </pc:sldMkLst>
        <pc:spChg chg="del mod">
          <ac:chgData name="Stewart Gale" userId="3647ddd2-6040-41ae-a96d-232c23482af8" providerId="ADAL" clId="{836A698A-05FB-420E-9873-F2B5582B393C}" dt="2022-08-07T12:31:41.355" v="262" actId="478"/>
          <ac:spMkLst>
            <pc:docMk/>
            <pc:sldMk cId="465696670" sldId="264"/>
            <ac:spMk id="2" creationId="{00000000-0000-0000-0000-000000000000}"/>
          </ac:spMkLst>
        </pc:spChg>
        <pc:spChg chg="add del mod">
          <ac:chgData name="Stewart Gale" userId="3647ddd2-6040-41ae-a96d-232c23482af8" providerId="ADAL" clId="{836A698A-05FB-420E-9873-F2B5582B393C}" dt="2022-08-07T12:35:26.129" v="299" actId="478"/>
          <ac:spMkLst>
            <pc:docMk/>
            <pc:sldMk cId="465696670" sldId="264"/>
            <ac:spMk id="3" creationId="{00000000-0000-0000-0000-000000000000}"/>
          </ac:spMkLst>
        </pc:spChg>
        <pc:spChg chg="add del mod">
          <ac:chgData name="Stewart Gale" userId="3647ddd2-6040-41ae-a96d-232c23482af8" providerId="ADAL" clId="{836A698A-05FB-420E-9873-F2B5582B393C}" dt="2022-08-07T12:35:26.129" v="299" actId="478"/>
          <ac:spMkLst>
            <pc:docMk/>
            <pc:sldMk cId="465696670" sldId="264"/>
            <ac:spMk id="4" creationId="{00000000-0000-0000-0000-000000000000}"/>
          </ac:spMkLst>
        </pc:spChg>
        <pc:spChg chg="add del mod">
          <ac:chgData name="Stewart Gale" userId="3647ddd2-6040-41ae-a96d-232c23482af8" providerId="ADAL" clId="{836A698A-05FB-420E-9873-F2B5582B393C}" dt="2022-08-07T12:35:26.129" v="299" actId="478"/>
          <ac:spMkLst>
            <pc:docMk/>
            <pc:sldMk cId="465696670" sldId="264"/>
            <ac:spMk id="5" creationId="{00000000-0000-0000-0000-000000000000}"/>
          </ac:spMkLst>
        </pc:spChg>
        <pc:spChg chg="add del mod">
          <ac:chgData name="Stewart Gale" userId="3647ddd2-6040-41ae-a96d-232c23482af8" providerId="ADAL" clId="{836A698A-05FB-420E-9873-F2B5582B393C}" dt="2022-08-07T12:35:26.129" v="299" actId="478"/>
          <ac:spMkLst>
            <pc:docMk/>
            <pc:sldMk cId="465696670" sldId="264"/>
            <ac:spMk id="6" creationId="{00000000-0000-0000-0000-000000000000}"/>
          </ac:spMkLst>
        </pc:spChg>
        <pc:spChg chg="mod">
          <ac:chgData name="Stewart Gale" userId="3647ddd2-6040-41ae-a96d-232c23482af8" providerId="ADAL" clId="{836A698A-05FB-420E-9873-F2B5582B393C}" dt="2022-08-07T12:26:51.561" v="84" actId="1076"/>
          <ac:spMkLst>
            <pc:docMk/>
            <pc:sldMk cId="465696670" sldId="264"/>
            <ac:spMk id="7" creationId="{00000000-0000-0000-0000-000000000000}"/>
          </ac:spMkLst>
        </pc:spChg>
        <pc:spChg chg="add del mod">
          <ac:chgData name="Stewart Gale" userId="3647ddd2-6040-41ae-a96d-232c23482af8" providerId="ADAL" clId="{836A698A-05FB-420E-9873-F2B5582B393C}" dt="2022-08-07T12:35:26.129" v="299" actId="478"/>
          <ac:spMkLst>
            <pc:docMk/>
            <pc:sldMk cId="465696670" sldId="264"/>
            <ac:spMk id="8" creationId="{00000000-0000-0000-0000-000000000000}"/>
          </ac:spMkLst>
        </pc:spChg>
        <pc:spChg chg="del mod">
          <ac:chgData name="Stewart Gale" userId="3647ddd2-6040-41ae-a96d-232c23482af8" providerId="ADAL" clId="{836A698A-05FB-420E-9873-F2B5582B393C}" dt="2022-08-07T12:31:41.355" v="262" actId="478"/>
          <ac:spMkLst>
            <pc:docMk/>
            <pc:sldMk cId="465696670" sldId="264"/>
            <ac:spMk id="9" creationId="{00000000-0000-0000-0000-000000000000}"/>
          </ac:spMkLst>
        </pc:spChg>
        <pc:spChg chg="del mod">
          <ac:chgData name="Stewart Gale" userId="3647ddd2-6040-41ae-a96d-232c23482af8" providerId="ADAL" clId="{836A698A-05FB-420E-9873-F2B5582B393C}" dt="2022-08-07T12:31:41.355" v="262" actId="478"/>
          <ac:spMkLst>
            <pc:docMk/>
            <pc:sldMk cId="465696670" sldId="264"/>
            <ac:spMk id="10" creationId="{00000000-0000-0000-0000-000000000000}"/>
          </ac:spMkLst>
        </pc:spChg>
        <pc:spChg chg="mod">
          <ac:chgData name="Stewart Gale" userId="3647ddd2-6040-41ae-a96d-232c23482af8" providerId="ADAL" clId="{836A698A-05FB-420E-9873-F2B5582B393C}" dt="2022-08-07T12:28:34.145" v="140" actId="113"/>
          <ac:spMkLst>
            <pc:docMk/>
            <pc:sldMk cId="465696670" sldId="264"/>
            <ac:spMk id="11" creationId="{62114B2D-F4AF-4A70-AAB3-3006CE1C1153}"/>
          </ac:spMkLst>
        </pc:spChg>
        <pc:spChg chg="del mod">
          <ac:chgData name="Stewart Gale" userId="3647ddd2-6040-41ae-a96d-232c23482af8" providerId="ADAL" clId="{836A698A-05FB-420E-9873-F2B5582B393C}" dt="2022-08-07T12:31:41.355" v="262" actId="478"/>
          <ac:spMkLst>
            <pc:docMk/>
            <pc:sldMk cId="465696670" sldId="264"/>
            <ac:spMk id="12" creationId="{00000000-0000-0000-0000-000000000000}"/>
          </ac:spMkLst>
        </pc:spChg>
        <pc:spChg chg="del mod">
          <ac:chgData name="Stewart Gale" userId="3647ddd2-6040-41ae-a96d-232c23482af8" providerId="ADAL" clId="{836A698A-05FB-420E-9873-F2B5582B393C}" dt="2022-08-07T12:31:41.355" v="262" actId="478"/>
          <ac:spMkLst>
            <pc:docMk/>
            <pc:sldMk cId="465696670" sldId="264"/>
            <ac:spMk id="14" creationId="{00000000-0000-0000-0000-000000000000}"/>
          </ac:spMkLst>
        </pc:spChg>
        <pc:spChg chg="del mod">
          <ac:chgData name="Stewart Gale" userId="3647ddd2-6040-41ae-a96d-232c23482af8" providerId="ADAL" clId="{836A698A-05FB-420E-9873-F2B5582B393C}" dt="2022-08-07T12:31:41.355" v="262" actId="478"/>
          <ac:spMkLst>
            <pc:docMk/>
            <pc:sldMk cId="465696670" sldId="264"/>
            <ac:spMk id="15" creationId="{00000000-0000-0000-0000-000000000000}"/>
          </ac:spMkLst>
        </pc:spChg>
        <pc:spChg chg="add mod">
          <ac:chgData name="Stewart Gale" userId="3647ddd2-6040-41ae-a96d-232c23482af8" providerId="ADAL" clId="{836A698A-05FB-420E-9873-F2B5582B393C}" dt="2022-08-07T12:30:17.302" v="210" actId="1076"/>
          <ac:spMkLst>
            <pc:docMk/>
            <pc:sldMk cId="465696670" sldId="264"/>
            <ac:spMk id="17" creationId="{4BF2BE5F-61A1-A49C-8C78-6C2186EE54D2}"/>
          </ac:spMkLst>
        </pc:spChg>
        <pc:spChg chg="add del mod">
          <ac:chgData name="Stewart Gale" userId="3647ddd2-6040-41ae-a96d-232c23482af8" providerId="ADAL" clId="{836A698A-05FB-420E-9873-F2B5582B393C}" dt="2022-08-07T12:35:26.129" v="299" actId="478"/>
          <ac:spMkLst>
            <pc:docMk/>
            <pc:sldMk cId="465696670" sldId="264"/>
            <ac:spMk id="18" creationId="{BE9A20CF-2583-E3B3-16C3-ECBC419E7EC0}"/>
          </ac:spMkLst>
        </pc:spChg>
        <pc:picChg chg="del">
          <ac:chgData name="Stewart Gale" userId="3647ddd2-6040-41ae-a96d-232c23482af8" providerId="ADAL" clId="{836A698A-05FB-420E-9873-F2B5582B393C}" dt="2022-08-07T12:25:09.808" v="13" actId="478"/>
          <ac:picMkLst>
            <pc:docMk/>
            <pc:sldMk cId="465696670" sldId="264"/>
            <ac:picMk id="16" creationId="{00000000-0000-0000-0000-000000000000}"/>
          </ac:picMkLst>
        </pc:picChg>
      </pc:sldChg>
      <pc:sldChg chg="add">
        <pc:chgData name="Stewart Gale" userId="3647ddd2-6040-41ae-a96d-232c23482af8" providerId="ADAL" clId="{836A698A-05FB-420E-9873-F2B5582B393C}" dt="2022-08-07T12:31:16.667" v="229"/>
        <pc:sldMkLst>
          <pc:docMk/>
          <pc:sldMk cId="1072558163" sldId="265"/>
        </pc:sldMkLst>
      </pc:sldChg>
      <pc:sldChg chg="del">
        <pc:chgData name="Stewart Gale" userId="3647ddd2-6040-41ae-a96d-232c23482af8" providerId="ADAL" clId="{836A698A-05FB-420E-9873-F2B5582B393C}" dt="2022-08-07T12:24:21.446" v="2" actId="47"/>
        <pc:sldMkLst>
          <pc:docMk/>
          <pc:sldMk cId="1182433025" sldId="265"/>
        </pc:sldMkLst>
      </pc:sldChg>
      <pc:sldChg chg="del">
        <pc:chgData name="Stewart Gale" userId="3647ddd2-6040-41ae-a96d-232c23482af8" providerId="ADAL" clId="{836A698A-05FB-420E-9873-F2B5582B393C}" dt="2022-08-07T12:24:22.210" v="3" actId="47"/>
        <pc:sldMkLst>
          <pc:docMk/>
          <pc:sldMk cId="2026736131" sldId="266"/>
        </pc:sldMkLst>
      </pc:sldChg>
      <pc:sldChg chg="add">
        <pc:chgData name="Stewart Gale" userId="3647ddd2-6040-41ae-a96d-232c23482af8" providerId="ADAL" clId="{836A698A-05FB-420E-9873-F2B5582B393C}" dt="2022-08-07T12:31:16.667" v="229"/>
        <pc:sldMkLst>
          <pc:docMk/>
          <pc:sldMk cId="2780293765" sldId="266"/>
        </pc:sldMkLst>
      </pc:sldChg>
      <pc:sldChg chg="addSp delSp modSp new mod">
        <pc:chgData name="Stewart Gale" userId="3647ddd2-6040-41ae-a96d-232c23482af8" providerId="ADAL" clId="{836A698A-05FB-420E-9873-F2B5582B393C}" dt="2022-08-07T12:35:30.994" v="300" actId="1076"/>
        <pc:sldMkLst>
          <pc:docMk/>
          <pc:sldMk cId="1355675256" sldId="267"/>
        </pc:sldMkLst>
        <pc:spChg chg="del">
          <ac:chgData name="Stewart Gale" userId="3647ddd2-6040-41ae-a96d-232c23482af8" providerId="ADAL" clId="{836A698A-05FB-420E-9873-F2B5582B393C}" dt="2022-08-07T12:31:19.682" v="231" actId="478"/>
          <ac:spMkLst>
            <pc:docMk/>
            <pc:sldMk cId="1355675256" sldId="267"/>
            <ac:spMk id="2" creationId="{8CB800CA-1FDA-3FB9-386B-3A5D8A3800EF}"/>
          </ac:spMkLst>
        </pc:spChg>
        <pc:spChg chg="del">
          <ac:chgData name="Stewart Gale" userId="3647ddd2-6040-41ae-a96d-232c23482af8" providerId="ADAL" clId="{836A698A-05FB-420E-9873-F2B5582B393C}" dt="2022-08-07T12:31:19.682" v="231" actId="478"/>
          <ac:spMkLst>
            <pc:docMk/>
            <pc:sldMk cId="1355675256" sldId="267"/>
            <ac:spMk id="3" creationId="{CF084FCA-243E-05DF-F754-233F2E9D8F5C}"/>
          </ac:spMkLst>
        </pc:spChg>
        <pc:spChg chg="add mod">
          <ac:chgData name="Stewart Gale" userId="3647ddd2-6040-41ae-a96d-232c23482af8" providerId="ADAL" clId="{836A698A-05FB-420E-9873-F2B5582B393C}" dt="2022-08-07T12:35:30.994" v="300" actId="1076"/>
          <ac:spMkLst>
            <pc:docMk/>
            <pc:sldMk cId="1355675256" sldId="267"/>
            <ac:spMk id="4" creationId="{635183B1-F2C8-691F-160B-30630C0E1EB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CF0F92-720F-415E-B938-09CE6F77EE84}" type="datetimeFigureOut">
              <a:rPr lang="en-GB" smtClean="0"/>
              <a:t>07/08/2022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523F5E-FA2E-4DC4-B279-FF3EEB9492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8360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8486-FFB2-461F-B83A-9F66FF3936D0}" type="datetimeFigureOut">
              <a:rPr lang="en-GB" smtClean="0"/>
              <a:t>07/08/2022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A1A7-8FFC-43A1-876E-41290D0F44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7053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8486-FFB2-461F-B83A-9F66FF3936D0}" type="datetimeFigureOut">
              <a:rPr lang="en-GB" smtClean="0"/>
              <a:t>07/08/2022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A1A7-8FFC-43A1-876E-41290D0F44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354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8486-FFB2-461F-B83A-9F66FF3936D0}" type="datetimeFigureOut">
              <a:rPr lang="en-GB" smtClean="0"/>
              <a:t>07/08/2022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A1A7-8FFC-43A1-876E-41290D0F44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635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8486-FFB2-461F-B83A-9F66FF3936D0}" type="datetimeFigureOut">
              <a:rPr lang="en-GB" smtClean="0"/>
              <a:t>07/08/2022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A1A7-8FFC-43A1-876E-41290D0F44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411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8486-FFB2-461F-B83A-9F66FF3936D0}" type="datetimeFigureOut">
              <a:rPr lang="en-GB" smtClean="0"/>
              <a:t>07/08/2022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A1A7-8FFC-43A1-876E-41290D0F44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456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8486-FFB2-461F-B83A-9F66FF3936D0}" type="datetimeFigureOut">
              <a:rPr lang="en-GB" smtClean="0"/>
              <a:t>07/08/2022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A1A7-8FFC-43A1-876E-41290D0F44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537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8486-FFB2-461F-B83A-9F66FF3936D0}" type="datetimeFigureOut">
              <a:rPr lang="en-GB" smtClean="0"/>
              <a:t>07/08/2022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A1A7-8FFC-43A1-876E-41290D0F44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0508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8486-FFB2-461F-B83A-9F66FF3936D0}" type="datetimeFigureOut">
              <a:rPr lang="en-GB" smtClean="0"/>
              <a:t>07/08/2022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A1A7-8FFC-43A1-876E-41290D0F44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412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8486-FFB2-461F-B83A-9F66FF3936D0}" type="datetimeFigureOut">
              <a:rPr lang="en-GB" smtClean="0"/>
              <a:t>07/08/2022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A1A7-8FFC-43A1-876E-41290D0F44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9138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8486-FFB2-461F-B83A-9F66FF3936D0}" type="datetimeFigureOut">
              <a:rPr lang="en-GB" smtClean="0"/>
              <a:t>07/08/2022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A1A7-8FFC-43A1-876E-41290D0F44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757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8486-FFB2-461F-B83A-9F66FF3936D0}" type="datetimeFigureOut">
              <a:rPr lang="en-GB" smtClean="0"/>
              <a:t>07/08/2022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A1A7-8FFC-43A1-876E-41290D0F44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000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58486-FFB2-461F-B83A-9F66FF3936D0}" type="datetimeFigureOut">
              <a:rPr lang="en-GB" smtClean="0"/>
              <a:t>07/08/2022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8A1A7-8FFC-43A1-876E-41290D0F44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092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13" Type="http://schemas.openxmlformats.org/officeDocument/2006/relationships/image" Target="../media/image33.png"/><Relationship Id="rId1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image" Target="../media/image1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31.png"/><Relationship Id="rId5" Type="http://schemas.openxmlformats.org/officeDocument/2006/relationships/image" Target="../media/image4.png"/><Relationship Id="rId15" Type="http://schemas.openxmlformats.org/officeDocument/2006/relationships/image" Target="../media/image35.png"/><Relationship Id="rId10" Type="http://schemas.openxmlformats.org/officeDocument/2006/relationships/image" Target="../media/image300.png"/><Relationship Id="rId4" Type="http://schemas.openxmlformats.org/officeDocument/2006/relationships/image" Target="../media/image3.png"/><Relationship Id="rId9" Type="http://schemas.openxmlformats.org/officeDocument/2006/relationships/image" Target="../media/image170.png"/><Relationship Id="rId14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>
            <a:extLst>
              <a:ext uri="{FF2B5EF4-FFF2-40B4-BE49-F238E27FC236}">
                <a16:creationId xmlns:a16="http://schemas.microsoft.com/office/drawing/2014/main" id="{B55AB100-B0E7-4304-8AD6-3063A2257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069" y="4943475"/>
            <a:ext cx="188595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2">
            <a:extLst>
              <a:ext uri="{FF2B5EF4-FFF2-40B4-BE49-F238E27FC236}">
                <a16:creationId xmlns:a16="http://schemas.microsoft.com/office/drawing/2014/main" id="{EA33C920-21C7-42B8-850A-DE3E1EA79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36" y="2093175"/>
            <a:ext cx="282892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Box 4">
            <a:extLst>
              <a:ext uri="{FF2B5EF4-FFF2-40B4-BE49-F238E27FC236}">
                <a16:creationId xmlns:a16="http://schemas.microsoft.com/office/drawing/2014/main" id="{936AE77F-3E1B-4D0F-A4B9-48DA09429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8986" y="2666262"/>
            <a:ext cx="5889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>
                <a:solidFill>
                  <a:prstClr val="black"/>
                </a:solidFill>
                <a:cs typeface="Arial" panose="020B0604020202020204" pitchFamily="34" charset="0"/>
              </a:rPr>
              <a:t>6cm</a:t>
            </a:r>
          </a:p>
        </p:txBody>
      </p:sp>
      <p:sp>
        <p:nvSpPr>
          <p:cNvPr id="4102" name="TextBox 23">
            <a:extLst>
              <a:ext uri="{FF2B5EF4-FFF2-40B4-BE49-F238E27FC236}">
                <a16:creationId xmlns:a16="http://schemas.microsoft.com/office/drawing/2014/main" id="{5D871C85-FD93-4A3C-995D-ACB33DDEB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9391" y="5286069"/>
            <a:ext cx="590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  <a:cs typeface="Arial" panose="020B0604020202020204" pitchFamily="34" charset="0"/>
              </a:rPr>
              <a:t>6cm</a:t>
            </a:r>
          </a:p>
        </p:txBody>
      </p:sp>
      <p:pic>
        <p:nvPicPr>
          <p:cNvPr id="4103" name="Picture 3">
            <a:extLst>
              <a:ext uri="{FF2B5EF4-FFF2-40B4-BE49-F238E27FC236}">
                <a16:creationId xmlns:a16="http://schemas.microsoft.com/office/drawing/2014/main" id="{43E31784-B2B4-490A-8533-A2BB1B508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13" y="59586"/>
            <a:ext cx="1885950" cy="1914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4" name="TextBox 23">
            <a:extLst>
              <a:ext uri="{FF2B5EF4-FFF2-40B4-BE49-F238E27FC236}">
                <a16:creationId xmlns:a16="http://schemas.microsoft.com/office/drawing/2014/main" id="{295B5252-7876-4B48-A53D-13EABEFE63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6500" y="391374"/>
            <a:ext cx="5905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>
                <a:solidFill>
                  <a:prstClr val="black"/>
                </a:solidFill>
                <a:cs typeface="Arial" panose="020B0604020202020204" pitchFamily="34" charset="0"/>
              </a:rPr>
              <a:t>3cm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B3FAB48E-E475-4228-B936-3CE05500B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153" y="4861683"/>
            <a:ext cx="188595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8B2BD699-3E67-4BCF-A5E0-89F63B452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523" y="2567036"/>
            <a:ext cx="188595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B5E5DD02-01CE-4173-9B79-4253406F4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123" y="106168"/>
            <a:ext cx="188595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6D9FDEC6-56F2-41BA-854A-BDAB849A9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7049" y="695130"/>
            <a:ext cx="8540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>
                <a:solidFill>
                  <a:prstClr val="black"/>
                </a:solidFill>
                <a:cs typeface="Arial" panose="020B0604020202020204" pitchFamily="34" charset="0"/>
              </a:rPr>
              <a:t>240cm</a:t>
            </a:r>
          </a:p>
        </p:txBody>
      </p:sp>
      <p:sp>
        <p:nvSpPr>
          <p:cNvPr id="13" name="TextBox 23">
            <a:extLst>
              <a:ext uri="{FF2B5EF4-FFF2-40B4-BE49-F238E27FC236}">
                <a16:creationId xmlns:a16="http://schemas.microsoft.com/office/drawing/2014/main" id="{2B3784C3-D46C-4DB7-963C-821D1D4F8E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6344" y="3149333"/>
            <a:ext cx="8143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  <a:cs typeface="Arial" panose="020B0604020202020204" pitchFamily="34" charset="0"/>
              </a:rPr>
              <a:t>120cm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5E8B63-2E24-43BD-8365-D7D4A142F2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3377" y="5428128"/>
            <a:ext cx="1031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  <a:cs typeface="Arial" panose="020B0604020202020204" pitchFamily="34" charset="0"/>
              </a:rPr>
              <a:t>12cm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426D43CF-5381-44E3-BE3F-826161442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4691" y="102662"/>
            <a:ext cx="3048000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CA888314-49B6-456F-84E3-5748EE3503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1242" y="1682223"/>
            <a:ext cx="23733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572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  <a:cs typeface="Arial" panose="020B0604020202020204" pitchFamily="34" charset="0"/>
              </a:rPr>
              <a:t>24cm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9EF1997-9BAB-47C7-9F55-6647FC256A72}"/>
              </a:ext>
            </a:extLst>
          </p:cNvPr>
          <p:cNvCxnSpPr/>
          <p:nvPr/>
        </p:nvCxnSpPr>
        <p:spPr>
          <a:xfrm>
            <a:off x="9200429" y="1682223"/>
            <a:ext cx="2609850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>
            <a:extLst>
              <a:ext uri="{FF2B5EF4-FFF2-40B4-BE49-F238E27FC236}">
                <a16:creationId xmlns:a16="http://schemas.microsoft.com/office/drawing/2014/main" id="{E5538F0C-A4FA-4F58-9DF0-718D0C986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084" y="2387002"/>
            <a:ext cx="3048000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3">
            <a:extLst>
              <a:ext uri="{FF2B5EF4-FFF2-40B4-BE49-F238E27FC236}">
                <a16:creationId xmlns:a16="http://schemas.microsoft.com/office/drawing/2014/main" id="{16701F41-B22C-414B-A905-47392E31B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46575" y="3972915"/>
            <a:ext cx="1676589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572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>
                <a:solidFill>
                  <a:prstClr val="black"/>
                </a:solidFill>
                <a:cs typeface="Arial" panose="020B0604020202020204" pitchFamily="34" charset="0"/>
              </a:rPr>
              <a:t>12cm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DD86FD3-C696-43EB-AF65-8618003D1E50}"/>
              </a:ext>
            </a:extLst>
          </p:cNvPr>
          <p:cNvCxnSpPr/>
          <p:nvPr/>
        </p:nvCxnSpPr>
        <p:spPr>
          <a:xfrm>
            <a:off x="10539748" y="3972914"/>
            <a:ext cx="1271587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">
            <a:extLst>
              <a:ext uri="{FF2B5EF4-FFF2-40B4-BE49-F238E27FC236}">
                <a16:creationId xmlns:a16="http://schemas.microsoft.com/office/drawing/2014/main" id="{B41CB641-ADAC-4D2F-A4E1-E8ACADBF1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0278" y="4810049"/>
            <a:ext cx="1465263" cy="151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2" name="TextBox 13">
            <a:extLst>
              <a:ext uri="{FF2B5EF4-FFF2-40B4-BE49-F238E27FC236}">
                <a16:creationId xmlns:a16="http://schemas.microsoft.com/office/drawing/2014/main" id="{2FDF3D87-9BD2-458F-97AF-70926023B0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8305" y="6398098"/>
            <a:ext cx="70334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572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  <a:cs typeface="Arial" panose="020B0604020202020204" pitchFamily="34" charset="0"/>
              </a:rPr>
              <a:t>12cm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53F9BD6-0314-4C02-A77C-767DC3C1B270}"/>
              </a:ext>
            </a:extLst>
          </p:cNvPr>
          <p:cNvCxnSpPr/>
          <p:nvPr/>
        </p:nvCxnSpPr>
        <p:spPr>
          <a:xfrm>
            <a:off x="9807116" y="6324523"/>
            <a:ext cx="1271587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24692" y="59879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96978" y="2074849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53691" y="4943779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93599" y="106168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539931" y="2526545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576488" y="4981513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6)</a:t>
            </a:r>
          </a:p>
        </p:txBody>
      </p:sp>
      <p:sp>
        <p:nvSpPr>
          <p:cNvPr id="30" name="TextBox 29"/>
          <p:cNvSpPr txBox="1"/>
          <p:nvPr/>
        </p:nvSpPr>
        <p:spPr>
          <a:xfrm flipH="1">
            <a:off x="6273339" y="215900"/>
            <a:ext cx="412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</a:t>
            </a:r>
          </a:p>
        </p:txBody>
      </p:sp>
      <p:sp>
        <p:nvSpPr>
          <p:cNvPr id="31" name="TextBox 30"/>
          <p:cNvSpPr txBox="1"/>
          <p:nvPr/>
        </p:nvSpPr>
        <p:spPr>
          <a:xfrm flipH="1">
            <a:off x="6339510" y="2541272"/>
            <a:ext cx="412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</a:t>
            </a:r>
          </a:p>
        </p:txBody>
      </p:sp>
      <p:sp>
        <p:nvSpPr>
          <p:cNvPr id="32" name="TextBox 31"/>
          <p:cNvSpPr txBox="1"/>
          <p:nvPr/>
        </p:nvSpPr>
        <p:spPr>
          <a:xfrm flipH="1">
            <a:off x="6418715" y="5040088"/>
            <a:ext cx="412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9)</a:t>
            </a:r>
          </a:p>
        </p:txBody>
      </p:sp>
      <p:pic>
        <p:nvPicPr>
          <p:cNvPr id="39" name="Picture 2">
            <a:extLst>
              <a:ext uri="{FF2B5EF4-FFF2-40B4-BE49-F238E27FC236}">
                <a16:creationId xmlns:a16="http://schemas.microsoft.com/office/drawing/2014/main" id="{3C92A597-CA4B-4D7C-A7A7-FA78E2725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287" y="4874958"/>
            <a:ext cx="188595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3">
            <a:extLst>
              <a:ext uri="{FF2B5EF4-FFF2-40B4-BE49-F238E27FC236}">
                <a16:creationId xmlns:a16="http://schemas.microsoft.com/office/drawing/2014/main" id="{9C960209-34FE-46CD-A04D-C564B6304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079" y="2411585"/>
            <a:ext cx="188595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Box 4">
            <a:extLst>
              <a:ext uri="{FF2B5EF4-FFF2-40B4-BE49-F238E27FC236}">
                <a16:creationId xmlns:a16="http://schemas.microsoft.com/office/drawing/2014/main" id="{1F89B163-DB71-42D0-A036-08B730690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399" y="5452808"/>
            <a:ext cx="7858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24cm</a:t>
            </a:r>
          </a:p>
        </p:txBody>
      </p:sp>
      <p:sp>
        <p:nvSpPr>
          <p:cNvPr id="42" name="TextBox 23">
            <a:extLst>
              <a:ext uri="{FF2B5EF4-FFF2-40B4-BE49-F238E27FC236}">
                <a16:creationId xmlns:a16="http://schemas.microsoft.com/office/drawing/2014/main" id="{51824D69-1739-4A06-8E4D-414FE40499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5416" y="2819573"/>
            <a:ext cx="8016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12cm</a:t>
            </a:r>
          </a:p>
        </p:txBody>
      </p:sp>
      <p:pic>
        <p:nvPicPr>
          <p:cNvPr id="43" name="Picture 3">
            <a:extLst>
              <a:ext uri="{FF2B5EF4-FFF2-40B4-BE49-F238E27FC236}">
                <a16:creationId xmlns:a16="http://schemas.microsoft.com/office/drawing/2014/main" id="{04F6B2F8-1970-42A9-9E12-7785AA8D3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3879" y="0"/>
            <a:ext cx="188595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extBox 23">
            <a:extLst>
              <a:ext uri="{FF2B5EF4-FFF2-40B4-BE49-F238E27FC236}">
                <a16:creationId xmlns:a16="http://schemas.microsoft.com/office/drawing/2014/main" id="{BEE857D5-7ABC-44F8-97CB-9762F228DD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5216" y="407988"/>
            <a:ext cx="8016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1.2cm</a:t>
            </a:r>
          </a:p>
        </p:txBody>
      </p:sp>
      <p:sp>
        <p:nvSpPr>
          <p:cNvPr id="45" name="TextBox 44"/>
          <p:cNvSpPr txBox="1"/>
          <p:nvPr/>
        </p:nvSpPr>
        <p:spPr>
          <a:xfrm flipH="1">
            <a:off x="8980298" y="259221"/>
            <a:ext cx="544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10)</a:t>
            </a:r>
          </a:p>
        </p:txBody>
      </p:sp>
      <p:sp>
        <p:nvSpPr>
          <p:cNvPr id="46" name="TextBox 45"/>
          <p:cNvSpPr txBox="1"/>
          <p:nvPr/>
        </p:nvSpPr>
        <p:spPr>
          <a:xfrm flipH="1">
            <a:off x="9027368" y="2505061"/>
            <a:ext cx="5448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11)</a:t>
            </a:r>
          </a:p>
        </p:txBody>
      </p:sp>
      <p:sp>
        <p:nvSpPr>
          <p:cNvPr id="47" name="TextBox 46"/>
          <p:cNvSpPr txBox="1"/>
          <p:nvPr/>
        </p:nvSpPr>
        <p:spPr>
          <a:xfrm flipH="1">
            <a:off x="9103342" y="4810049"/>
            <a:ext cx="548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12)</a:t>
            </a:r>
          </a:p>
        </p:txBody>
      </p:sp>
    </p:spTree>
    <p:extLst>
      <p:ext uri="{BB962C8B-B14F-4D97-AF65-F5344CB8AC3E}">
        <p14:creationId xmlns:p14="http://schemas.microsoft.com/office/powerpoint/2010/main" val="1708360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2114B2D-F4AF-4A70-AAB3-3006CE1C1153}"/>
                  </a:ext>
                </a:extLst>
              </p:cNvPr>
              <p:cNvSpPr/>
              <p:nvPr/>
            </p:nvSpPr>
            <p:spPr>
              <a:xfrm>
                <a:off x="373360" y="670065"/>
                <a:ext cx="3001608" cy="61338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GB" sz="2200" b="1" dirty="0"/>
                  <a:t>1)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200" i="0" dirty="0">
                        <a:latin typeface="Cambria Math" panose="02040503050406030204" pitchFamily="18" charset="0"/>
                      </a:rPr>
                      <m:t>Area</m:t>
                    </m:r>
                    <m:r>
                      <m:rPr>
                        <m:nor/>
                      </m:rPr>
                      <a:rPr lang="en-GB" sz="2200" dirty="0"/>
                      <m:t> =</m:t>
                    </m:r>
                  </m:oMath>
                </a14:m>
                <a:r>
                  <a:rPr lang="en-GB" sz="2200" dirty="0"/>
                  <a:t> 181.5 cm</a:t>
                </a:r>
                <a:r>
                  <a:rPr lang="en-GB" sz="2200" baseline="30000" dirty="0"/>
                  <a:t>2</a:t>
                </a:r>
                <a:r>
                  <a:rPr lang="en-GB" sz="2200" dirty="0"/>
                  <a:t>	</a:t>
                </a: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2200" dirty="0"/>
                  <a:t>What’s the radius? 	</a:t>
                </a:r>
                <a:endParaRPr lang="en-GB" sz="2200" i="0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2200" b="1" dirty="0"/>
                  <a:t>2)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200" i="0" dirty="0">
                        <a:latin typeface="Cambria Math" panose="02040503050406030204" pitchFamily="18" charset="0"/>
                      </a:rPr>
                      <m:t>Area</m:t>
                    </m:r>
                    <m:r>
                      <m:rPr>
                        <m:nor/>
                      </m:rPr>
                      <a:rPr lang="en-GB" sz="2200" dirty="0"/>
                      <m:t> =</m:t>
                    </m:r>
                  </m:oMath>
                </a14:m>
                <a:r>
                  <a:rPr lang="en-GB" sz="2200" dirty="0"/>
                  <a:t> 181.5 m</a:t>
                </a:r>
                <a:r>
                  <a:rPr lang="en-GB" sz="2200" baseline="30000" dirty="0"/>
                  <a:t>2</a:t>
                </a:r>
                <a:r>
                  <a:rPr lang="en-GB" sz="2200" dirty="0"/>
                  <a:t>	</a:t>
                </a: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2200" dirty="0"/>
                  <a:t>What’s the diameter?	</a:t>
                </a:r>
                <a:endParaRPr lang="en-GB" sz="2200" i="0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2200" b="1" dirty="0"/>
                  <a:t>3)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200" i="0" dirty="0">
                        <a:latin typeface="Cambria Math" panose="02040503050406030204" pitchFamily="18" charset="0"/>
                      </a:rPr>
                      <m:t>Area</m:t>
                    </m:r>
                    <m:r>
                      <m:rPr>
                        <m:nor/>
                      </m:rPr>
                      <a:rPr lang="en-GB" sz="2200" dirty="0"/>
                      <m:t> =</m:t>
                    </m:r>
                  </m:oMath>
                </a14:m>
                <a:r>
                  <a:rPr lang="en-GB" sz="2200" dirty="0"/>
                  <a:t> 18150 cm</a:t>
                </a:r>
                <a:r>
                  <a:rPr lang="en-GB" sz="2200" baseline="30000" dirty="0"/>
                  <a:t>2</a:t>
                </a:r>
                <a:r>
                  <a:rPr lang="en-GB" sz="2200" dirty="0"/>
                  <a:t>	</a:t>
                </a: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2200" dirty="0"/>
                  <a:t>What’s the radius?	</a:t>
                </a:r>
                <a:endParaRPr lang="en-GB" sz="2200" i="0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2200" b="1" dirty="0"/>
                  <a:t>4)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200" i="0" dirty="0">
                        <a:latin typeface="Cambria Math" panose="02040503050406030204" pitchFamily="18" charset="0"/>
                      </a:rPr>
                      <m:t>Area</m:t>
                    </m:r>
                    <m:r>
                      <m:rPr>
                        <m:nor/>
                      </m:rPr>
                      <a:rPr lang="en-GB" sz="2200" dirty="0"/>
                      <m:t> =</m:t>
                    </m:r>
                  </m:oMath>
                </a14:m>
                <a:r>
                  <a:rPr lang="en-GB" sz="2200" dirty="0"/>
                  <a:t> 452.39cm</a:t>
                </a:r>
                <a:r>
                  <a:rPr lang="en-GB" sz="2200" baseline="30000" dirty="0"/>
                  <a:t>2</a:t>
                </a:r>
                <a:r>
                  <a:rPr lang="en-GB" sz="2200" dirty="0"/>
                  <a:t>	</a:t>
                </a: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2200" dirty="0"/>
                  <a:t>What’s the radius?	</a:t>
                </a:r>
                <a:endParaRPr lang="en-GB" sz="2200" i="0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2200" b="1" dirty="0"/>
                  <a:t>5)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200" i="0" dirty="0">
                        <a:latin typeface="Cambria Math" panose="02040503050406030204" pitchFamily="18" charset="0"/>
                      </a:rPr>
                      <m:t>Area</m:t>
                    </m:r>
                    <m:r>
                      <m:rPr>
                        <m:nor/>
                      </m:rPr>
                      <a:rPr lang="en-GB" sz="2200" dirty="0"/>
                      <m:t> =</m:t>
                    </m:r>
                  </m:oMath>
                </a14:m>
                <a:r>
                  <a:rPr lang="en-GB" sz="2200" dirty="0"/>
                  <a:t> 452.39cm</a:t>
                </a:r>
                <a:r>
                  <a:rPr lang="en-GB" sz="2200" baseline="30000" dirty="0"/>
                  <a:t>2</a:t>
                </a:r>
                <a:r>
                  <a:rPr lang="en-GB" sz="2200" dirty="0"/>
                  <a:t>	</a:t>
                </a: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2200" dirty="0"/>
                  <a:t>What’s the diameter? </a:t>
                </a: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2200" b="1" dirty="0"/>
                  <a:t>6) </a:t>
                </a:r>
                <a:r>
                  <a:rPr lang="en-GB" sz="2200" dirty="0"/>
                  <a:t>Area = 100cm</a:t>
                </a:r>
                <a:r>
                  <a:rPr lang="en-GB" sz="2200" baseline="30000" dirty="0"/>
                  <a:t>2</a:t>
                </a:r>
                <a:r>
                  <a:rPr lang="en-GB" sz="2200" dirty="0"/>
                  <a:t>	</a:t>
                </a: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2200" dirty="0"/>
                  <a:t>What’s the radius?	</a:t>
                </a:r>
                <a:endParaRPr lang="en-GB" sz="2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2114B2D-F4AF-4A70-AAB3-3006CE1C11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60" y="670065"/>
                <a:ext cx="3001608" cy="6133859"/>
              </a:xfrm>
              <a:prstGeom prst="rect">
                <a:avLst/>
              </a:prstGeom>
              <a:blipFill>
                <a:blip r:embed="rId2"/>
                <a:stretch>
                  <a:fillRect l="-2637" b="-9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73359" y="208400"/>
            <a:ext cx="4976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Give your answers to 1 decimal places.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BF2BE5F-61A1-A49C-8C78-6C2186EE54D2}"/>
                  </a:ext>
                </a:extLst>
              </p:cNvPr>
              <p:cNvSpPr txBox="1"/>
              <p:nvPr/>
            </p:nvSpPr>
            <p:spPr>
              <a:xfrm>
                <a:off x="6725753" y="87476"/>
                <a:ext cx="3205229" cy="66830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7) 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Area = 200cm</a:t>
                </a:r>
                <a:r>
                  <a:rPr kumimoji="0" lang="en-GB" sz="24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</a:t>
                </a: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R="0" lvl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What’s the diameter?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	</a:t>
                </a:r>
              </a:p>
              <a:p>
                <a:pPr marR="0" lvl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8) 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Area = 0.02m</a:t>
                </a:r>
                <a:r>
                  <a:rPr kumimoji="0" lang="en-GB" sz="24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</a:t>
                </a: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R="0" lvl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What’s the radius?	</a:t>
                </a:r>
              </a:p>
              <a:p>
                <a:pPr marR="0" lvl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9) 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Area = 0.7854m</a:t>
                </a:r>
                <a:r>
                  <a:rPr kumimoji="0" lang="en-GB" sz="24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</a:t>
                </a: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R="0" lvl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What’s the radius?	</a:t>
                </a: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R="0" lvl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10)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Area</m:t>
                    </m:r>
                    <m:r>
                      <m:rPr>
                        <m:nor/>
                      </m:rPr>
                      <a: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 =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0.7854</a:t>
                </a:r>
                <a:r>
                  <a:rPr kumimoji="0" lang="en-GB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x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</a:t>
                </a:r>
                <a:r>
                  <a:rPr kumimoji="0" lang="en-GB" sz="24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</a:t>
                </a:r>
              </a:p>
              <a:p>
                <a:pPr marR="0" lvl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What’s the radius?	</a:t>
                </a: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R="0" lvl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11)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Area</m:t>
                    </m:r>
                    <m:r>
                      <m:rPr>
                        <m:nor/>
                      </m:rPr>
                      <a: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 =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78.54</a:t>
                </a:r>
                <a:r>
                  <a:rPr kumimoji="0" lang="en-GB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x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</a:t>
                </a:r>
                <a:r>
                  <a:rPr kumimoji="0" lang="en-GB" sz="24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	</a:t>
                </a:r>
              </a:p>
              <a:p>
                <a:pPr marR="0" lvl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What’s the radius?</a:t>
                </a:r>
              </a:p>
              <a:p>
                <a:pPr marR="0" lvl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12)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Area</m:t>
                    </m:r>
                    <m:r>
                      <m:rPr>
                        <m:nor/>
                      </m:rPr>
                      <a: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</a:rPr>
                      <m:t> =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 78.54</a:t>
                </a:r>
                <a:r>
                  <a:rPr kumimoji="0" lang="en-GB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m</a:t>
                </a:r>
                <a:r>
                  <a:rPr kumimoji="0" lang="en-GB" sz="24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2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	</a:t>
                </a:r>
              </a:p>
              <a:p>
                <a:pPr marR="0" lvl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What’s the </a:t>
                </a:r>
                <a:r>
                  <a:rPr lang="en-GB" sz="2400" dirty="0">
                    <a:solidFill>
                      <a:prstClr val="black"/>
                    </a:solidFill>
                    <a:latin typeface="Calibri" panose="020F0502020204030204"/>
                  </a:rPr>
                  <a:t>diameter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?</a:t>
                </a:r>
                <a:endParaRPr lang="en-GB" sz="24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BF2BE5F-61A1-A49C-8C78-6C2186EE54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5753" y="87476"/>
                <a:ext cx="3205229" cy="6683048"/>
              </a:xfrm>
              <a:prstGeom prst="rect">
                <a:avLst/>
              </a:prstGeom>
              <a:blipFill>
                <a:blip r:embed="rId3"/>
                <a:stretch>
                  <a:fillRect l="-2852" b="-10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5696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35183B1-F2C8-691F-160B-30630C0E1EB9}"/>
              </a:ext>
            </a:extLst>
          </p:cNvPr>
          <p:cNvSpPr txBox="1"/>
          <p:nvPr/>
        </p:nvSpPr>
        <p:spPr>
          <a:xfrm>
            <a:off x="2355272" y="2127040"/>
            <a:ext cx="764216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355675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>
            <a:extLst>
              <a:ext uri="{FF2B5EF4-FFF2-40B4-BE49-F238E27FC236}">
                <a16:creationId xmlns:a16="http://schemas.microsoft.com/office/drawing/2014/main" id="{B55AB100-B0E7-4304-8AD6-3063A2257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069" y="4943475"/>
            <a:ext cx="188595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2">
            <a:extLst>
              <a:ext uri="{FF2B5EF4-FFF2-40B4-BE49-F238E27FC236}">
                <a16:creationId xmlns:a16="http://schemas.microsoft.com/office/drawing/2014/main" id="{EA33C920-21C7-42B8-850A-DE3E1EA79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36" y="2093175"/>
            <a:ext cx="282892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Box 4">
            <a:extLst>
              <a:ext uri="{FF2B5EF4-FFF2-40B4-BE49-F238E27FC236}">
                <a16:creationId xmlns:a16="http://schemas.microsoft.com/office/drawing/2014/main" id="{936AE77F-3E1B-4D0F-A4B9-48DA09429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8986" y="2666262"/>
            <a:ext cx="5889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>
                <a:solidFill>
                  <a:prstClr val="black"/>
                </a:solidFill>
                <a:cs typeface="Arial" panose="020B0604020202020204" pitchFamily="34" charset="0"/>
              </a:rPr>
              <a:t>6cm</a:t>
            </a:r>
          </a:p>
        </p:txBody>
      </p:sp>
      <p:sp>
        <p:nvSpPr>
          <p:cNvPr id="4102" name="TextBox 23">
            <a:extLst>
              <a:ext uri="{FF2B5EF4-FFF2-40B4-BE49-F238E27FC236}">
                <a16:creationId xmlns:a16="http://schemas.microsoft.com/office/drawing/2014/main" id="{5D871C85-FD93-4A3C-995D-ACB33DDEB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9391" y="5286069"/>
            <a:ext cx="590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  <a:cs typeface="Arial" panose="020B0604020202020204" pitchFamily="34" charset="0"/>
              </a:rPr>
              <a:t>6cm</a:t>
            </a:r>
          </a:p>
        </p:txBody>
      </p:sp>
      <p:pic>
        <p:nvPicPr>
          <p:cNvPr id="4103" name="Picture 3">
            <a:extLst>
              <a:ext uri="{FF2B5EF4-FFF2-40B4-BE49-F238E27FC236}">
                <a16:creationId xmlns:a16="http://schemas.microsoft.com/office/drawing/2014/main" id="{43E31784-B2B4-490A-8533-A2BB1B508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13" y="59586"/>
            <a:ext cx="1885950" cy="1914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4" name="TextBox 23">
            <a:extLst>
              <a:ext uri="{FF2B5EF4-FFF2-40B4-BE49-F238E27FC236}">
                <a16:creationId xmlns:a16="http://schemas.microsoft.com/office/drawing/2014/main" id="{295B5252-7876-4B48-A53D-13EABEFE63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6500" y="391374"/>
            <a:ext cx="5905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>
                <a:solidFill>
                  <a:prstClr val="black"/>
                </a:solidFill>
                <a:cs typeface="Arial" panose="020B0604020202020204" pitchFamily="34" charset="0"/>
              </a:rPr>
              <a:t>3cm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B3FAB48E-E475-4228-B936-3CE05500B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523" y="4520463"/>
            <a:ext cx="188595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8B2BD699-3E67-4BCF-A5E0-89F63B452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523" y="2399563"/>
            <a:ext cx="188595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B5E5DD02-01CE-4173-9B79-4253406F4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523" y="289775"/>
            <a:ext cx="188595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6D9FDEC6-56F2-41BA-854A-BDAB849A9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6449" y="878737"/>
            <a:ext cx="8540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>
                <a:solidFill>
                  <a:prstClr val="black"/>
                </a:solidFill>
                <a:cs typeface="Arial" panose="020B0604020202020204" pitchFamily="34" charset="0"/>
              </a:rPr>
              <a:t>240cm</a:t>
            </a:r>
          </a:p>
        </p:txBody>
      </p:sp>
      <p:sp>
        <p:nvSpPr>
          <p:cNvPr id="13" name="TextBox 23">
            <a:extLst>
              <a:ext uri="{FF2B5EF4-FFF2-40B4-BE49-F238E27FC236}">
                <a16:creationId xmlns:a16="http://schemas.microsoft.com/office/drawing/2014/main" id="{2B3784C3-D46C-4DB7-963C-821D1D4F8E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6344" y="2981860"/>
            <a:ext cx="8143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  <a:cs typeface="Arial" panose="020B0604020202020204" pitchFamily="34" charset="0"/>
              </a:rPr>
              <a:t>120cm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5E8B63-2E24-43BD-8365-D7D4A142F2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9747" y="5086908"/>
            <a:ext cx="1031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  <a:cs typeface="Arial" panose="020B0604020202020204" pitchFamily="34" charset="0"/>
              </a:rPr>
              <a:t>12cm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426D43CF-5381-44E3-BE3F-826161442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4691" y="322068"/>
            <a:ext cx="3048000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CA888314-49B6-456F-84E3-5748EE3503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1242" y="1901629"/>
            <a:ext cx="23733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572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  <a:cs typeface="Arial" panose="020B0604020202020204" pitchFamily="34" charset="0"/>
              </a:rPr>
              <a:t>24cm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9EF1997-9BAB-47C7-9F55-6647FC256A72}"/>
              </a:ext>
            </a:extLst>
          </p:cNvPr>
          <p:cNvCxnSpPr/>
          <p:nvPr/>
        </p:nvCxnSpPr>
        <p:spPr>
          <a:xfrm>
            <a:off x="9200429" y="1901629"/>
            <a:ext cx="2609850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>
            <a:extLst>
              <a:ext uri="{FF2B5EF4-FFF2-40B4-BE49-F238E27FC236}">
                <a16:creationId xmlns:a16="http://schemas.microsoft.com/office/drawing/2014/main" id="{E5538F0C-A4FA-4F58-9DF0-718D0C986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4691" y="2660455"/>
            <a:ext cx="3048000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3">
            <a:extLst>
              <a:ext uri="{FF2B5EF4-FFF2-40B4-BE49-F238E27FC236}">
                <a16:creationId xmlns:a16="http://schemas.microsoft.com/office/drawing/2014/main" id="{16701F41-B22C-414B-A905-47392E31B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4492" y="4246368"/>
            <a:ext cx="23733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572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>
                <a:solidFill>
                  <a:prstClr val="black"/>
                </a:solidFill>
                <a:cs typeface="Arial" panose="020B0604020202020204" pitchFamily="34" charset="0"/>
              </a:rPr>
              <a:t>12cm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DD86FD3-C696-43EB-AF65-8618003D1E50}"/>
              </a:ext>
            </a:extLst>
          </p:cNvPr>
          <p:cNvCxnSpPr/>
          <p:nvPr/>
        </p:nvCxnSpPr>
        <p:spPr>
          <a:xfrm>
            <a:off x="10505355" y="4246367"/>
            <a:ext cx="1271587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">
            <a:extLst>
              <a:ext uri="{FF2B5EF4-FFF2-40B4-BE49-F238E27FC236}">
                <a16:creationId xmlns:a16="http://schemas.microsoft.com/office/drawing/2014/main" id="{B41CB641-ADAC-4D2F-A4E1-E8ACADBF1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613" y="4861683"/>
            <a:ext cx="1465263" cy="151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2" name="TextBox 13">
            <a:extLst>
              <a:ext uri="{FF2B5EF4-FFF2-40B4-BE49-F238E27FC236}">
                <a16:creationId xmlns:a16="http://schemas.microsoft.com/office/drawing/2014/main" id="{2FDF3D87-9BD2-458F-97AF-70926023B0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44640" y="6449732"/>
            <a:ext cx="70334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5720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  <a:cs typeface="Arial" panose="020B0604020202020204" pitchFamily="34" charset="0"/>
              </a:rPr>
              <a:t>12cm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53F9BD6-0314-4C02-A77C-767DC3C1B270}"/>
              </a:ext>
            </a:extLst>
          </p:cNvPr>
          <p:cNvCxnSpPr/>
          <p:nvPr/>
        </p:nvCxnSpPr>
        <p:spPr>
          <a:xfrm>
            <a:off x="9653451" y="6376157"/>
            <a:ext cx="1271587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24692" y="59879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96978" y="2074849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53691" y="4943779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72999" y="289775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539931" y="2359072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02858" y="4640293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6)</a:t>
            </a:r>
          </a:p>
        </p:txBody>
      </p:sp>
      <p:sp>
        <p:nvSpPr>
          <p:cNvPr id="30" name="TextBox 29"/>
          <p:cNvSpPr txBox="1"/>
          <p:nvPr/>
        </p:nvSpPr>
        <p:spPr>
          <a:xfrm flipH="1">
            <a:off x="6384176" y="322068"/>
            <a:ext cx="412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</a:t>
            </a:r>
          </a:p>
        </p:txBody>
      </p:sp>
      <p:sp>
        <p:nvSpPr>
          <p:cNvPr id="31" name="TextBox 30"/>
          <p:cNvSpPr txBox="1"/>
          <p:nvPr/>
        </p:nvSpPr>
        <p:spPr>
          <a:xfrm flipH="1">
            <a:off x="6455035" y="2735008"/>
            <a:ext cx="412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</a:t>
            </a:r>
          </a:p>
        </p:txBody>
      </p:sp>
      <p:sp>
        <p:nvSpPr>
          <p:cNvPr id="32" name="TextBox 31"/>
          <p:cNvSpPr txBox="1"/>
          <p:nvPr/>
        </p:nvSpPr>
        <p:spPr>
          <a:xfrm flipH="1">
            <a:off x="6619126" y="4748018"/>
            <a:ext cx="412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9)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>
                <a:off x="2166856" y="947762"/>
                <a:ext cx="133495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r>
                      <a:rPr lang="en-GB" sz="20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sSup>
                      <m:sSupPr>
                        <m:ctrlPr>
                          <a:rPr lang="en-GB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= 9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=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28.3</a:t>
                </a:r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6856" y="947762"/>
                <a:ext cx="1334956" cy="1015663"/>
              </a:xfrm>
              <a:prstGeom prst="rect">
                <a:avLst/>
              </a:prstGeom>
              <a:blipFill>
                <a:blip r:embed="rId7"/>
                <a:stretch>
                  <a:fillRect l="-4566" t="-2994" b="-9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233797" y="4270406"/>
                <a:ext cx="1462378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e>
                      <m:sup>
                        <m:r>
                          <a:rPr lang="en-GB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= 36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=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113.1</a:t>
                </a:r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797" y="4270406"/>
                <a:ext cx="1462378" cy="1015663"/>
              </a:xfrm>
              <a:prstGeom prst="rect">
                <a:avLst/>
              </a:prstGeom>
              <a:blipFill>
                <a:blip r:embed="rId8"/>
                <a:stretch>
                  <a:fillRect l="-4167" t="-3614" b="-10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2233797" y="5695183"/>
                <a:ext cx="1512461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e>
                      <m:sup>
                        <m:r>
                          <a:rPr lang="en-GB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= 36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=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113.1</a:t>
                </a:r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797" y="5695183"/>
                <a:ext cx="1512461" cy="1015663"/>
              </a:xfrm>
              <a:prstGeom prst="rect">
                <a:avLst/>
              </a:prstGeom>
              <a:blipFill>
                <a:blip r:embed="rId9"/>
                <a:stretch>
                  <a:fillRect l="-4016" t="-2994" b="-9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Picture 2">
            <a:extLst>
              <a:ext uri="{FF2B5EF4-FFF2-40B4-BE49-F238E27FC236}">
                <a16:creationId xmlns:a16="http://schemas.microsoft.com/office/drawing/2014/main" id="{3C92A597-CA4B-4D7C-A7A7-FA78E2725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466" y="4597206"/>
            <a:ext cx="188595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3">
            <a:extLst>
              <a:ext uri="{FF2B5EF4-FFF2-40B4-BE49-F238E27FC236}">
                <a16:creationId xmlns:a16="http://schemas.microsoft.com/office/drawing/2014/main" id="{9C960209-34FE-46CD-A04D-C564B6304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716" y="2246118"/>
            <a:ext cx="188595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Box 4">
            <a:extLst>
              <a:ext uri="{FF2B5EF4-FFF2-40B4-BE49-F238E27FC236}">
                <a16:creationId xmlns:a16="http://schemas.microsoft.com/office/drawing/2014/main" id="{1F89B163-DB71-42D0-A036-08B730690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5578" y="5175056"/>
            <a:ext cx="7858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24cm</a:t>
            </a:r>
          </a:p>
        </p:txBody>
      </p:sp>
      <p:sp>
        <p:nvSpPr>
          <p:cNvPr id="42" name="TextBox 23">
            <a:extLst>
              <a:ext uri="{FF2B5EF4-FFF2-40B4-BE49-F238E27FC236}">
                <a16:creationId xmlns:a16="http://schemas.microsoft.com/office/drawing/2014/main" id="{51824D69-1739-4A06-8E4D-414FE40499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6053" y="2654106"/>
            <a:ext cx="8016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12cm</a:t>
            </a:r>
          </a:p>
        </p:txBody>
      </p:sp>
      <p:pic>
        <p:nvPicPr>
          <p:cNvPr id="43" name="Picture 3">
            <a:extLst>
              <a:ext uri="{FF2B5EF4-FFF2-40B4-BE49-F238E27FC236}">
                <a16:creationId xmlns:a16="http://schemas.microsoft.com/office/drawing/2014/main" id="{04F6B2F8-1970-42A9-9E12-7785AA8D3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716" y="106168"/>
            <a:ext cx="188595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extBox 23">
            <a:extLst>
              <a:ext uri="{FF2B5EF4-FFF2-40B4-BE49-F238E27FC236}">
                <a16:creationId xmlns:a16="http://schemas.microsoft.com/office/drawing/2014/main" id="{BEE857D5-7ABC-44F8-97CB-9762F228DD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6053" y="514156"/>
            <a:ext cx="8016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1.2cm</a:t>
            </a:r>
          </a:p>
        </p:txBody>
      </p:sp>
      <p:sp>
        <p:nvSpPr>
          <p:cNvPr id="45" name="TextBox 44"/>
          <p:cNvSpPr txBox="1"/>
          <p:nvPr/>
        </p:nvSpPr>
        <p:spPr>
          <a:xfrm flipH="1">
            <a:off x="8980298" y="478627"/>
            <a:ext cx="544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10)</a:t>
            </a:r>
          </a:p>
        </p:txBody>
      </p:sp>
      <p:sp>
        <p:nvSpPr>
          <p:cNvPr id="46" name="TextBox 45"/>
          <p:cNvSpPr txBox="1"/>
          <p:nvPr/>
        </p:nvSpPr>
        <p:spPr>
          <a:xfrm flipH="1">
            <a:off x="8980298" y="2891567"/>
            <a:ext cx="5448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11)</a:t>
            </a:r>
          </a:p>
        </p:txBody>
      </p:sp>
      <p:sp>
        <p:nvSpPr>
          <p:cNvPr id="47" name="TextBox 46"/>
          <p:cNvSpPr txBox="1"/>
          <p:nvPr/>
        </p:nvSpPr>
        <p:spPr>
          <a:xfrm flipH="1">
            <a:off x="8949677" y="4861683"/>
            <a:ext cx="548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107251" y="1609486"/>
                <a:ext cx="1462378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1.2</m:t>
                        </m:r>
                      </m:e>
                      <m:sup>
                        <m:r>
                          <a:rPr lang="en-GB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= 1.44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=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4.5</a:t>
                </a:r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7251" y="1609486"/>
                <a:ext cx="1462378" cy="1015663"/>
              </a:xfrm>
              <a:prstGeom prst="rect">
                <a:avLst/>
              </a:prstGeom>
              <a:blipFill>
                <a:blip r:embed="rId10"/>
                <a:stretch>
                  <a:fillRect l="-4583" t="-2994" b="-9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8146190" y="3678042"/>
                <a:ext cx="1462378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e>
                      <m:sup>
                        <m:r>
                          <a:rPr lang="en-GB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= 144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=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452.4</a:t>
                </a:r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6190" y="3678042"/>
                <a:ext cx="1462378" cy="1015663"/>
              </a:xfrm>
              <a:prstGeom prst="rect">
                <a:avLst/>
              </a:prstGeom>
              <a:blipFill>
                <a:blip r:embed="rId11"/>
                <a:stretch>
                  <a:fillRect l="-4167" t="-2994" b="-9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2803" y="5847445"/>
                <a:ext cx="1462378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e>
                      <m:sup>
                        <m:r>
                          <a:rPr lang="en-GB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= 144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=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452.4</a:t>
                </a:r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2803" y="5847445"/>
                <a:ext cx="1462378" cy="1015663"/>
              </a:xfrm>
              <a:prstGeom prst="rect">
                <a:avLst/>
              </a:prstGeom>
              <a:blipFill>
                <a:blip r:embed="rId12"/>
                <a:stretch>
                  <a:fillRect l="-4167" t="-2994" b="-9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227034" y="1696468"/>
                <a:ext cx="194421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120</m:t>
                        </m:r>
                      </m:e>
                      <m:sup>
                        <m:r>
                          <a:rPr lang="en-GB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= 14400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=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45238.9</a:t>
                </a:r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7034" y="1696468"/>
                <a:ext cx="1944216" cy="1015663"/>
              </a:xfrm>
              <a:prstGeom prst="rect">
                <a:avLst/>
              </a:prstGeom>
              <a:blipFill>
                <a:blip r:embed="rId13"/>
                <a:stretch>
                  <a:fillRect l="-3135" t="-2994" b="-9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265972" y="3765024"/>
                <a:ext cx="1761261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60</m:t>
                        </m:r>
                      </m:e>
                      <m:sup>
                        <m:r>
                          <a:rPr lang="en-GB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= 3600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=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11309.7</a:t>
                </a:r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972" y="3765024"/>
                <a:ext cx="1761261" cy="1015663"/>
              </a:xfrm>
              <a:prstGeom prst="rect">
                <a:avLst/>
              </a:prstGeom>
              <a:blipFill>
                <a:blip r:embed="rId14"/>
                <a:stretch>
                  <a:fillRect l="-3806" t="-3614" b="-10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393527" y="5779445"/>
                <a:ext cx="1462378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e>
                      <m:sup>
                        <m:r>
                          <a:rPr lang="en-GB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= 36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=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113.1</a:t>
                </a:r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3527" y="5779445"/>
                <a:ext cx="1462378" cy="1015663"/>
              </a:xfrm>
              <a:prstGeom prst="rect">
                <a:avLst/>
              </a:prstGeom>
              <a:blipFill>
                <a:blip r:embed="rId15"/>
                <a:stretch>
                  <a:fillRect l="-4583" t="-2994" b="-9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9825340" y="719248"/>
                <a:ext cx="161297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e>
                      <m:sup>
                        <m:r>
                          <a:rPr lang="en-GB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÷ 2 </a:t>
                </a: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= 72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=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226.2</a:t>
                </a:r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5340" y="719248"/>
                <a:ext cx="1612973" cy="1015663"/>
              </a:xfrm>
              <a:prstGeom prst="rect">
                <a:avLst/>
              </a:prstGeom>
              <a:blipFill>
                <a:blip r:embed="rId16"/>
                <a:stretch>
                  <a:fillRect l="-4167" t="-3593" r="-3409" b="-9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9774610" y="3043253"/>
                <a:ext cx="1761261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e>
                      <m:sup>
                        <m:r>
                          <a:rPr lang="en-GB" sz="20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÷ 2 </a:t>
                </a: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= 72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=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226.2</a:t>
                </a:r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4610" y="3043253"/>
                <a:ext cx="1761261" cy="1015663"/>
              </a:xfrm>
              <a:prstGeom prst="rect">
                <a:avLst/>
              </a:prstGeom>
              <a:blipFill>
                <a:blip r:embed="rId17"/>
                <a:stretch>
                  <a:fillRect l="-3460" t="-2994" b="-9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55"/>
              <p:cNvSpPr txBox="1"/>
              <p:nvPr/>
            </p:nvSpPr>
            <p:spPr>
              <a:xfrm>
                <a:off x="10003340" y="5261793"/>
                <a:ext cx="1591999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20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÷ 4 </a:t>
                </a: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= 36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=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113.1</a:t>
                </a:r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3340" y="5261793"/>
                <a:ext cx="1591999" cy="1015663"/>
              </a:xfrm>
              <a:prstGeom prst="rect">
                <a:avLst/>
              </a:prstGeom>
              <a:blipFill>
                <a:blip r:embed="rId18"/>
                <a:stretch>
                  <a:fillRect l="-4215" t="-2994" r="-4598" b="-9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2558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2114B2D-F4AF-4A70-AAB3-3006CE1C1153}"/>
                  </a:ext>
                </a:extLst>
              </p:cNvPr>
              <p:cNvSpPr/>
              <p:nvPr/>
            </p:nvSpPr>
            <p:spPr>
              <a:xfrm>
                <a:off x="373360" y="670065"/>
                <a:ext cx="3001608" cy="61338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GB" sz="2200" b="1" dirty="0"/>
                  <a:t>1)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200" i="0" dirty="0">
                        <a:latin typeface="Cambria Math" panose="02040503050406030204" pitchFamily="18" charset="0"/>
                      </a:rPr>
                      <m:t>Area</m:t>
                    </m:r>
                    <m:r>
                      <m:rPr>
                        <m:nor/>
                      </m:rPr>
                      <a:rPr lang="en-GB" sz="2200" dirty="0"/>
                      <m:t> =</m:t>
                    </m:r>
                  </m:oMath>
                </a14:m>
                <a:r>
                  <a:rPr lang="en-GB" sz="2200" dirty="0"/>
                  <a:t> 181.5 cm</a:t>
                </a:r>
                <a:r>
                  <a:rPr lang="en-GB" sz="2200" baseline="30000" dirty="0"/>
                  <a:t>2</a:t>
                </a:r>
                <a:r>
                  <a:rPr lang="en-GB" sz="2200" dirty="0"/>
                  <a:t>	</a:t>
                </a: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2200" dirty="0"/>
                  <a:t>What’s the radius? 	</a:t>
                </a:r>
                <a:endParaRPr lang="en-GB" sz="2200" i="0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2200" b="1" dirty="0"/>
                  <a:t>2)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200" i="0" dirty="0">
                        <a:latin typeface="Cambria Math" panose="02040503050406030204" pitchFamily="18" charset="0"/>
                      </a:rPr>
                      <m:t>Area</m:t>
                    </m:r>
                    <m:r>
                      <m:rPr>
                        <m:nor/>
                      </m:rPr>
                      <a:rPr lang="en-GB" sz="2200" dirty="0"/>
                      <m:t> =</m:t>
                    </m:r>
                  </m:oMath>
                </a14:m>
                <a:r>
                  <a:rPr lang="en-GB" sz="2200" dirty="0"/>
                  <a:t> 181.5 m</a:t>
                </a:r>
                <a:r>
                  <a:rPr lang="en-GB" sz="2200" baseline="30000" dirty="0"/>
                  <a:t>2</a:t>
                </a:r>
                <a:r>
                  <a:rPr lang="en-GB" sz="2200" dirty="0"/>
                  <a:t>	</a:t>
                </a: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2200" dirty="0"/>
                  <a:t>What’s the diameter?	</a:t>
                </a:r>
                <a:endParaRPr lang="en-GB" sz="2200" i="0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2200" b="1" dirty="0"/>
                  <a:t>3)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200" i="0" dirty="0">
                        <a:latin typeface="Cambria Math" panose="02040503050406030204" pitchFamily="18" charset="0"/>
                      </a:rPr>
                      <m:t>Area</m:t>
                    </m:r>
                    <m:r>
                      <m:rPr>
                        <m:nor/>
                      </m:rPr>
                      <a:rPr lang="en-GB" sz="2200" dirty="0"/>
                      <m:t> =</m:t>
                    </m:r>
                  </m:oMath>
                </a14:m>
                <a:r>
                  <a:rPr lang="en-GB" sz="2200" dirty="0"/>
                  <a:t> 18150 cm</a:t>
                </a:r>
                <a:r>
                  <a:rPr lang="en-GB" sz="2200" baseline="30000" dirty="0"/>
                  <a:t>2</a:t>
                </a:r>
                <a:r>
                  <a:rPr lang="en-GB" sz="2200" dirty="0"/>
                  <a:t>	</a:t>
                </a: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2200" dirty="0"/>
                  <a:t>What’s the radius?	</a:t>
                </a:r>
                <a:endParaRPr lang="en-GB" sz="2200" i="0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2200" b="1" dirty="0"/>
                  <a:t>4)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200" i="0" dirty="0">
                        <a:latin typeface="Cambria Math" panose="02040503050406030204" pitchFamily="18" charset="0"/>
                      </a:rPr>
                      <m:t>Area</m:t>
                    </m:r>
                    <m:r>
                      <m:rPr>
                        <m:nor/>
                      </m:rPr>
                      <a:rPr lang="en-GB" sz="2200" dirty="0"/>
                      <m:t> =</m:t>
                    </m:r>
                  </m:oMath>
                </a14:m>
                <a:r>
                  <a:rPr lang="en-GB" sz="2200" dirty="0"/>
                  <a:t> 452.39cm</a:t>
                </a:r>
                <a:r>
                  <a:rPr lang="en-GB" sz="2200" baseline="30000" dirty="0"/>
                  <a:t>2</a:t>
                </a:r>
                <a:r>
                  <a:rPr lang="en-GB" sz="2200" dirty="0"/>
                  <a:t>	</a:t>
                </a: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2200" dirty="0"/>
                  <a:t>What’s the radius?	</a:t>
                </a:r>
                <a:endParaRPr lang="en-GB" sz="2200" i="0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2200" b="1" dirty="0"/>
                  <a:t>5)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200" i="0" dirty="0">
                        <a:latin typeface="Cambria Math" panose="02040503050406030204" pitchFamily="18" charset="0"/>
                      </a:rPr>
                      <m:t>Area</m:t>
                    </m:r>
                    <m:r>
                      <m:rPr>
                        <m:nor/>
                      </m:rPr>
                      <a:rPr lang="en-GB" sz="2200" dirty="0"/>
                      <m:t> =</m:t>
                    </m:r>
                  </m:oMath>
                </a14:m>
                <a:r>
                  <a:rPr lang="en-GB" sz="2200" dirty="0"/>
                  <a:t> 452.39cm</a:t>
                </a:r>
                <a:r>
                  <a:rPr lang="en-GB" sz="2200" baseline="30000" dirty="0"/>
                  <a:t>2</a:t>
                </a:r>
                <a:r>
                  <a:rPr lang="en-GB" sz="2200" dirty="0"/>
                  <a:t>	</a:t>
                </a: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2200" dirty="0"/>
                  <a:t>What’s the diameter? </a:t>
                </a: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2200" b="1" dirty="0"/>
                  <a:t>6) </a:t>
                </a:r>
                <a:r>
                  <a:rPr lang="en-GB" sz="2200" dirty="0"/>
                  <a:t>Area = 100cm</a:t>
                </a:r>
                <a:r>
                  <a:rPr lang="en-GB" sz="2200" baseline="30000" dirty="0"/>
                  <a:t>2</a:t>
                </a:r>
                <a:r>
                  <a:rPr lang="en-GB" sz="2200" dirty="0"/>
                  <a:t>	</a:t>
                </a: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2200" dirty="0"/>
                  <a:t>What’s the radius?	</a:t>
                </a:r>
                <a:endParaRPr lang="en-GB" sz="2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2114B2D-F4AF-4A70-AAB3-3006CE1C11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60" y="670065"/>
                <a:ext cx="3001608" cy="6133859"/>
              </a:xfrm>
              <a:prstGeom prst="rect">
                <a:avLst/>
              </a:prstGeom>
              <a:blipFill>
                <a:blip r:embed="rId2"/>
                <a:stretch>
                  <a:fillRect l="-2637" b="-9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73359" y="208400"/>
            <a:ext cx="4976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Give your answers to 1 decimal places.</a:t>
            </a:r>
          </a:p>
        </p:txBody>
      </p:sp>
      <p:sp>
        <p:nvSpPr>
          <p:cNvPr id="2" name="Rectangle 1"/>
          <p:cNvSpPr/>
          <p:nvPr/>
        </p:nvSpPr>
        <p:spPr>
          <a:xfrm>
            <a:off x="3233648" y="941031"/>
            <a:ext cx="947695" cy="5890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GB" sz="2400" dirty="0">
                <a:solidFill>
                  <a:srgbClr val="FF0000"/>
                </a:solidFill>
              </a:rPr>
              <a:t>7.6cm</a:t>
            </a:r>
          </a:p>
        </p:txBody>
      </p:sp>
      <p:sp>
        <p:nvSpPr>
          <p:cNvPr id="3" name="Rectangle 2"/>
          <p:cNvSpPr/>
          <p:nvPr/>
        </p:nvSpPr>
        <p:spPr>
          <a:xfrm>
            <a:off x="9844029" y="4782101"/>
            <a:ext cx="7986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GB" sz="2400" dirty="0">
                <a:solidFill>
                  <a:srgbClr val="FF0000"/>
                </a:solidFill>
              </a:rPr>
              <a:t>5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m</a:t>
            </a:r>
          </a:p>
        </p:txBody>
      </p:sp>
      <p:sp>
        <p:nvSpPr>
          <p:cNvPr id="4" name="Rectangle 3"/>
          <p:cNvSpPr/>
          <p:nvPr/>
        </p:nvSpPr>
        <p:spPr>
          <a:xfrm>
            <a:off x="9920217" y="3635225"/>
            <a:ext cx="10310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GB" sz="2400" dirty="0">
                <a:solidFill>
                  <a:srgbClr val="FF0000"/>
                </a:solidFill>
              </a:rPr>
              <a:t>0.5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m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42615" y="2501345"/>
            <a:ext cx="817853" cy="5890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GB" sz="2400" dirty="0">
                <a:solidFill>
                  <a:srgbClr val="FF0000"/>
                </a:solidFill>
              </a:rPr>
              <a:t>0.5m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0217" y="1421628"/>
            <a:ext cx="817853" cy="5890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GB" sz="2400" dirty="0">
                <a:solidFill>
                  <a:srgbClr val="FF0000"/>
                </a:solidFill>
              </a:rPr>
              <a:t>0.8m</a:t>
            </a:r>
          </a:p>
        </p:txBody>
      </p:sp>
      <p:sp>
        <p:nvSpPr>
          <p:cNvPr id="8" name="Rectangle 7"/>
          <p:cNvSpPr/>
          <p:nvPr/>
        </p:nvSpPr>
        <p:spPr>
          <a:xfrm>
            <a:off x="9735221" y="265616"/>
            <a:ext cx="1103187" cy="5890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GB" sz="2400" dirty="0">
                <a:solidFill>
                  <a:srgbClr val="FF0000"/>
                </a:solidFill>
              </a:rPr>
              <a:t>16.0cm</a:t>
            </a:r>
          </a:p>
        </p:txBody>
      </p:sp>
      <p:sp>
        <p:nvSpPr>
          <p:cNvPr id="9" name="Rectangle 8"/>
          <p:cNvSpPr/>
          <p:nvPr/>
        </p:nvSpPr>
        <p:spPr>
          <a:xfrm>
            <a:off x="3129936" y="5999487"/>
            <a:ext cx="947695" cy="5890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GB" sz="2400" dirty="0">
                <a:solidFill>
                  <a:srgbClr val="FF0000"/>
                </a:solidFill>
              </a:rPr>
              <a:t>5.6cm</a:t>
            </a:r>
          </a:p>
        </p:txBody>
      </p:sp>
      <p:sp>
        <p:nvSpPr>
          <p:cNvPr id="10" name="Rectangle 9"/>
          <p:cNvSpPr/>
          <p:nvPr/>
        </p:nvSpPr>
        <p:spPr>
          <a:xfrm>
            <a:off x="3129936" y="4913717"/>
            <a:ext cx="1103187" cy="5890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GB" sz="2400" dirty="0">
                <a:solidFill>
                  <a:srgbClr val="FF0000"/>
                </a:solidFill>
              </a:rPr>
              <a:t>24.0cm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997962" y="3958390"/>
            <a:ext cx="1103187" cy="5890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GB" sz="2400" dirty="0">
                <a:solidFill>
                  <a:srgbClr val="FF0000"/>
                </a:solidFill>
              </a:rPr>
              <a:t>12.0cm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052189" y="2900159"/>
            <a:ext cx="1103187" cy="5890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GB" sz="2400" dirty="0">
                <a:solidFill>
                  <a:srgbClr val="FF0000"/>
                </a:solidFill>
              </a:rPr>
              <a:t>76.0cm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209182" y="1944832"/>
            <a:ext cx="973343" cy="5890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GB" sz="2400" dirty="0">
                <a:solidFill>
                  <a:srgbClr val="FF0000"/>
                </a:solidFill>
              </a:rPr>
              <a:t>15.2m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BF2BE5F-61A1-A49C-8C78-6C2186EE54D2}"/>
                  </a:ext>
                </a:extLst>
              </p:cNvPr>
              <p:cNvSpPr txBox="1"/>
              <p:nvPr/>
            </p:nvSpPr>
            <p:spPr>
              <a:xfrm>
                <a:off x="6725753" y="87476"/>
                <a:ext cx="3205229" cy="66830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7) 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Area = 200cm</a:t>
                </a:r>
                <a:r>
                  <a:rPr kumimoji="0" lang="en-GB" sz="24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</a:t>
                </a: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R="0" lvl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What’s the diameter?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	</a:t>
                </a:r>
              </a:p>
              <a:p>
                <a:pPr marR="0" lvl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8) 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Area = 0.02m</a:t>
                </a:r>
                <a:r>
                  <a:rPr kumimoji="0" lang="en-GB" sz="24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</a:t>
                </a: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R="0" lvl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What’s the radius?	</a:t>
                </a:r>
              </a:p>
              <a:p>
                <a:pPr marR="0" lvl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9) 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Area = 0.7854m</a:t>
                </a:r>
                <a:r>
                  <a:rPr kumimoji="0" lang="en-GB" sz="24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</a:t>
                </a: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R="0" lvl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What’s the radius?	</a:t>
                </a: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R="0" lvl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10)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Area</m:t>
                    </m:r>
                    <m:r>
                      <m:rPr>
                        <m:nor/>
                      </m:rPr>
                      <a: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 =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0.7854</a:t>
                </a:r>
                <a:r>
                  <a:rPr kumimoji="0" lang="en-GB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x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</a:t>
                </a:r>
                <a:r>
                  <a:rPr kumimoji="0" lang="en-GB" sz="24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</a:t>
                </a:r>
              </a:p>
              <a:p>
                <a:pPr marR="0" lvl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What’s the radius?	</a:t>
                </a: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R="0" lvl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11)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Area</m:t>
                    </m:r>
                    <m:r>
                      <m:rPr>
                        <m:nor/>
                      </m:rPr>
                      <a: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 =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78.54</a:t>
                </a:r>
                <a:r>
                  <a:rPr kumimoji="0" lang="en-GB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x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</a:t>
                </a:r>
                <a:r>
                  <a:rPr kumimoji="0" lang="en-GB" sz="24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	</a:t>
                </a:r>
              </a:p>
              <a:p>
                <a:pPr marR="0" lvl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What’s the radius?</a:t>
                </a:r>
              </a:p>
              <a:p>
                <a:pPr marR="0" lvl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12)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Area</m:t>
                    </m:r>
                    <m:r>
                      <m:rPr>
                        <m:nor/>
                      </m:rPr>
                      <a: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</a:rPr>
                      <m:t> =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 78.54</a:t>
                </a:r>
                <a:r>
                  <a:rPr kumimoji="0" lang="en-GB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m</a:t>
                </a:r>
                <a:r>
                  <a:rPr kumimoji="0" lang="en-GB" sz="24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2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	</a:t>
                </a:r>
              </a:p>
              <a:p>
                <a:pPr marR="0" lvl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What’s the </a:t>
                </a:r>
                <a:r>
                  <a:rPr lang="en-GB" sz="2400" dirty="0">
                    <a:solidFill>
                      <a:prstClr val="black"/>
                    </a:solidFill>
                    <a:latin typeface="Calibri" panose="020F0502020204030204"/>
                  </a:rPr>
                  <a:t>diameter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?</a:t>
                </a:r>
                <a:endParaRPr lang="en-GB" sz="24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BF2BE5F-61A1-A49C-8C78-6C2186EE54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5753" y="87476"/>
                <a:ext cx="3205229" cy="6683048"/>
              </a:xfrm>
              <a:prstGeom prst="rect">
                <a:avLst/>
              </a:prstGeom>
              <a:blipFill>
                <a:blip r:embed="rId3"/>
                <a:stretch>
                  <a:fillRect l="-2852" b="-10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BE9A20CF-2583-E3B3-16C3-ECBC419E7EC0}"/>
              </a:ext>
            </a:extLst>
          </p:cNvPr>
          <p:cNvSpPr/>
          <p:nvPr/>
        </p:nvSpPr>
        <p:spPr>
          <a:xfrm>
            <a:off x="9874489" y="5838981"/>
            <a:ext cx="954107" cy="5871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GB" sz="2400" dirty="0">
                <a:solidFill>
                  <a:srgbClr val="FF0000"/>
                </a:solidFill>
              </a:rPr>
              <a:t>10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2780293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8" grpId="0"/>
      <p:bldP spid="9" grpId="0"/>
      <p:bldP spid="10" grpId="0"/>
      <p:bldP spid="12" grpId="0"/>
      <p:bldP spid="14" grpId="0"/>
      <p:bldP spid="15" grpId="0"/>
      <p:bldP spid="1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487</Words>
  <Application>Microsoft Office PowerPoint</Application>
  <PresentationFormat>Widescreen</PresentationFormat>
  <Paragraphs>147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Circles:  Area of Circles</dc:title>
  <dc:creator>Stewart Gale</dc:creator>
  <cp:lastModifiedBy>Stewart Gale</cp:lastModifiedBy>
  <cp:revision>25</cp:revision>
  <dcterms:created xsi:type="dcterms:W3CDTF">2019-11-07T05:20:17Z</dcterms:created>
  <dcterms:modified xsi:type="dcterms:W3CDTF">2022-08-07T12:35:35Z</dcterms:modified>
</cp:coreProperties>
</file>