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3" r:id="rId2"/>
    <p:sldId id="269" r:id="rId3"/>
    <p:sldId id="266" r:id="rId4"/>
    <p:sldId id="264" r:id="rId5"/>
    <p:sldId id="265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A4968B-344C-4C62-B8C9-BA6D4FBEC293}" v="15" dt="2024-06-14T05:10:18.1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05" y="4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BA4968B-344C-4C62-B8C9-BA6D4FBEC293}"/>
    <pc:docChg chg="undo custSel addSld delSld modSld sldOrd modMainMaster modNotesMaster">
      <pc:chgData name="Stewart Gale" userId="3647ddd2-6040-41ae-a96d-232c23482af8" providerId="ADAL" clId="{8BA4968B-344C-4C62-B8C9-BA6D4FBEC293}" dt="2024-06-14T05:10:19.587" v="111" actId="47"/>
      <pc:docMkLst>
        <pc:docMk/>
      </pc:docMkLst>
      <pc:sldChg chg="del">
        <pc:chgData name="Stewart Gale" userId="3647ddd2-6040-41ae-a96d-232c23482af8" providerId="ADAL" clId="{8BA4968B-344C-4C62-B8C9-BA6D4FBEC293}" dt="2021-11-09T10:31:31.341" v="0" actId="47"/>
        <pc:sldMkLst>
          <pc:docMk/>
          <pc:sldMk cId="0" sldId="256"/>
        </pc:sldMkLst>
      </pc:sldChg>
      <pc:sldChg chg="modSp del mod modNotes">
        <pc:chgData name="Stewart Gale" userId="3647ddd2-6040-41ae-a96d-232c23482af8" providerId="ADAL" clId="{8BA4968B-344C-4C62-B8C9-BA6D4FBEC293}" dt="2024-06-14T05:06:45.258" v="37" actId="47"/>
        <pc:sldMkLst>
          <pc:docMk/>
          <pc:sldMk cId="0" sldId="257"/>
        </pc:sldMkLst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k cId="0" sldId="257"/>
            <ac:spMk id="9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k cId="0" sldId="257"/>
            <ac:spMk id="25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k cId="0" sldId="257"/>
            <ac:spMk id="2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k cId="0" sldId="257"/>
            <ac:spMk id="4098" creationId="{00000000-0000-0000-0000-000000000000}"/>
          </ac:spMkLst>
        </pc:spChg>
        <pc:graphicFrameChg chg="mod">
          <ac:chgData name="Stewart Gale" userId="3647ddd2-6040-41ae-a96d-232c23482af8" providerId="ADAL" clId="{8BA4968B-344C-4C62-B8C9-BA6D4FBEC293}" dt="2021-11-09T10:31:41.169" v="1"/>
          <ac:graphicFrameMkLst>
            <pc:docMk/>
            <pc:sldMk cId="0" sldId="257"/>
            <ac:graphicFrameMk id="4" creationId="{00000000-0000-0000-0000-000000000000}"/>
          </ac:graphicFrameMkLst>
        </pc:graphicFrameChg>
        <pc:graphicFrameChg chg="mod">
          <ac:chgData name="Stewart Gale" userId="3647ddd2-6040-41ae-a96d-232c23482af8" providerId="ADAL" clId="{8BA4968B-344C-4C62-B8C9-BA6D4FBEC293}" dt="2021-11-09T10:31:41.169" v="1"/>
          <ac:graphicFrameMkLst>
            <pc:docMk/>
            <pc:sldMk cId="0" sldId="257"/>
            <ac:graphicFrameMk id="21" creationId="{00000000-0000-0000-0000-000000000000}"/>
          </ac:graphicFrameMkLst>
        </pc:graphicFrameChg>
        <pc:graphicFrameChg chg="mod">
          <ac:chgData name="Stewart Gale" userId="3647ddd2-6040-41ae-a96d-232c23482af8" providerId="ADAL" clId="{8BA4968B-344C-4C62-B8C9-BA6D4FBEC293}" dt="2021-11-09T10:31:41.169" v="1"/>
          <ac:graphicFrameMkLst>
            <pc:docMk/>
            <pc:sldMk cId="0" sldId="257"/>
            <ac:graphicFrameMk id="23" creationId="{00000000-0000-0000-0000-000000000000}"/>
          </ac:graphicFrameMkLst>
        </pc:graphicFrameChg>
        <pc:picChg chg="mod">
          <ac:chgData name="Stewart Gale" userId="3647ddd2-6040-41ae-a96d-232c23482af8" providerId="ADAL" clId="{8BA4968B-344C-4C62-B8C9-BA6D4FBEC293}" dt="2021-11-09T10:31:51.870" v="4" actId="1076"/>
          <ac:picMkLst>
            <pc:docMk/>
            <pc:sldMk cId="0" sldId="257"/>
            <ac:picMk id="24" creationId="{00000000-0000-0000-0000-000000000000}"/>
          </ac:picMkLst>
        </pc:picChg>
        <pc:picChg chg="mod">
          <ac:chgData name="Stewart Gale" userId="3647ddd2-6040-41ae-a96d-232c23482af8" providerId="ADAL" clId="{8BA4968B-344C-4C62-B8C9-BA6D4FBEC293}" dt="2021-11-09T10:31:55.191" v="5" actId="1076"/>
          <ac:picMkLst>
            <pc:docMk/>
            <pc:sldMk cId="0" sldId="257"/>
            <ac:picMk id="28" creationId="{00000000-0000-0000-0000-000000000000}"/>
          </ac:picMkLst>
        </pc:picChg>
        <pc:picChg chg="mod">
          <ac:chgData name="Stewart Gale" userId="3647ddd2-6040-41ae-a96d-232c23482af8" providerId="ADAL" clId="{8BA4968B-344C-4C62-B8C9-BA6D4FBEC293}" dt="2021-11-09T10:31:57.498" v="6" actId="1076"/>
          <ac:picMkLst>
            <pc:docMk/>
            <pc:sldMk cId="0" sldId="257"/>
            <ac:picMk id="1026" creationId="{00000000-0000-0000-0000-000000000000}"/>
          </ac:picMkLst>
        </pc:picChg>
      </pc:sldChg>
      <pc:sldChg chg="addSp modSp mod">
        <pc:chgData name="Stewart Gale" userId="3647ddd2-6040-41ae-a96d-232c23482af8" providerId="ADAL" clId="{8BA4968B-344C-4C62-B8C9-BA6D4FBEC293}" dt="2024-06-14T05:09:32.165" v="93" actId="1076"/>
        <pc:sldMkLst>
          <pc:docMk/>
          <pc:sldMk cId="0" sldId="264"/>
        </pc:sldMkLst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11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1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13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14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15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16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1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18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19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20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21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2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23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26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2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28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29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30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31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3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34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3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46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4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49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50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5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53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55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60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61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6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55.521" v="78" actId="1076"/>
          <ac:spMkLst>
            <pc:docMk/>
            <pc:sldMk cId="0" sldId="264"/>
            <ac:spMk id="68" creationId="{00000000-0000-0000-0000-000000000000}"/>
          </ac:spMkLst>
        </pc:spChg>
        <pc:graphicFrameChg chg="add mod modGraphic">
          <ac:chgData name="Stewart Gale" userId="3647ddd2-6040-41ae-a96d-232c23482af8" providerId="ADAL" clId="{8BA4968B-344C-4C62-B8C9-BA6D4FBEC293}" dt="2024-06-14T05:09:30.375" v="92" actId="404"/>
          <ac:graphicFrameMkLst>
            <pc:docMk/>
            <pc:sldMk cId="0" sldId="264"/>
            <ac:graphicFrameMk id="3" creationId="{40E04E32-E2D3-1697-31A6-C07CC4CB0CCB}"/>
          </ac:graphicFrameMkLst>
        </pc:graphicFrameChg>
        <pc:picChg chg="mod">
          <ac:chgData name="Stewart Gale" userId="3647ddd2-6040-41ae-a96d-232c23482af8" providerId="ADAL" clId="{8BA4968B-344C-4C62-B8C9-BA6D4FBEC293}" dt="2024-06-14T05:09:32.165" v="93" actId="1076"/>
          <ac:picMkLst>
            <pc:docMk/>
            <pc:sldMk cId="0" sldId="264"/>
            <ac:picMk id="54" creationId="{00000000-0000-0000-0000-000000000000}"/>
          </ac:picMkLst>
        </pc:picChg>
        <pc:cxnChg chg="mod">
          <ac:chgData name="Stewart Gale" userId="3647ddd2-6040-41ae-a96d-232c23482af8" providerId="ADAL" clId="{8BA4968B-344C-4C62-B8C9-BA6D4FBEC293}" dt="2024-06-14T05:08:55.521" v="78" actId="1076"/>
          <ac:cxnSpMkLst>
            <pc:docMk/>
            <pc:sldMk cId="0" sldId="264"/>
            <ac:cxnSpMk id="5" creationId="{00000000-0000-0000-0000-000000000000}"/>
          </ac:cxnSpMkLst>
        </pc:cxnChg>
        <pc:cxnChg chg="mod">
          <ac:chgData name="Stewart Gale" userId="3647ddd2-6040-41ae-a96d-232c23482af8" providerId="ADAL" clId="{8BA4968B-344C-4C62-B8C9-BA6D4FBEC293}" dt="2024-06-14T05:08:55.521" v="78" actId="1076"/>
          <ac:cxnSpMkLst>
            <pc:docMk/>
            <pc:sldMk cId="0" sldId="264"/>
            <ac:cxnSpMk id="6" creationId="{00000000-0000-0000-0000-000000000000}"/>
          </ac:cxnSpMkLst>
        </pc:cxnChg>
        <pc:cxnChg chg="mod">
          <ac:chgData name="Stewart Gale" userId="3647ddd2-6040-41ae-a96d-232c23482af8" providerId="ADAL" clId="{8BA4968B-344C-4C62-B8C9-BA6D4FBEC293}" dt="2024-06-14T05:08:55.521" v="78" actId="1076"/>
          <ac:cxnSpMkLst>
            <pc:docMk/>
            <pc:sldMk cId="0" sldId="264"/>
            <ac:cxnSpMk id="39" creationId="{00000000-0000-0000-0000-000000000000}"/>
          </ac:cxnSpMkLst>
        </pc:cxnChg>
        <pc:cxnChg chg="mod">
          <ac:chgData name="Stewart Gale" userId="3647ddd2-6040-41ae-a96d-232c23482af8" providerId="ADAL" clId="{8BA4968B-344C-4C62-B8C9-BA6D4FBEC293}" dt="2024-06-14T05:08:55.521" v="78" actId="1076"/>
          <ac:cxnSpMkLst>
            <pc:docMk/>
            <pc:sldMk cId="0" sldId="264"/>
            <ac:cxnSpMk id="42" creationId="{00000000-0000-0000-0000-000000000000}"/>
          </ac:cxnSpMkLst>
        </pc:cxnChg>
        <pc:cxnChg chg="mod">
          <ac:chgData name="Stewart Gale" userId="3647ddd2-6040-41ae-a96d-232c23482af8" providerId="ADAL" clId="{8BA4968B-344C-4C62-B8C9-BA6D4FBEC293}" dt="2024-06-14T05:08:55.521" v="78" actId="1076"/>
          <ac:cxnSpMkLst>
            <pc:docMk/>
            <pc:sldMk cId="0" sldId="264"/>
            <ac:cxnSpMk id="51" creationId="{00000000-0000-0000-0000-000000000000}"/>
          </ac:cxnSpMkLst>
        </pc:cxnChg>
        <pc:cxnChg chg="mod">
          <ac:chgData name="Stewart Gale" userId="3647ddd2-6040-41ae-a96d-232c23482af8" providerId="ADAL" clId="{8BA4968B-344C-4C62-B8C9-BA6D4FBEC293}" dt="2024-06-14T05:08:55.521" v="78" actId="1076"/>
          <ac:cxnSpMkLst>
            <pc:docMk/>
            <pc:sldMk cId="0" sldId="264"/>
            <ac:cxnSpMk id="57" creationId="{00000000-0000-0000-0000-000000000000}"/>
          </ac:cxnSpMkLst>
        </pc:cxnChg>
        <pc:cxnChg chg="mod">
          <ac:chgData name="Stewart Gale" userId="3647ddd2-6040-41ae-a96d-232c23482af8" providerId="ADAL" clId="{8BA4968B-344C-4C62-B8C9-BA6D4FBEC293}" dt="2024-06-14T05:08:55.521" v="78" actId="1076"/>
          <ac:cxnSpMkLst>
            <pc:docMk/>
            <pc:sldMk cId="0" sldId="264"/>
            <ac:cxnSpMk id="62" creationId="{00000000-0000-0000-0000-000000000000}"/>
          </ac:cxnSpMkLst>
        </pc:cxnChg>
        <pc:cxnChg chg="mod">
          <ac:chgData name="Stewart Gale" userId="3647ddd2-6040-41ae-a96d-232c23482af8" providerId="ADAL" clId="{8BA4968B-344C-4C62-B8C9-BA6D4FBEC293}" dt="2024-06-14T05:08:55.521" v="78" actId="1076"/>
          <ac:cxnSpMkLst>
            <pc:docMk/>
            <pc:sldMk cId="0" sldId="264"/>
            <ac:cxnSpMk id="63" creationId="{00000000-0000-0000-0000-000000000000}"/>
          </ac:cxnSpMkLst>
        </pc:cxnChg>
        <pc:cxnChg chg="mod">
          <ac:chgData name="Stewart Gale" userId="3647ddd2-6040-41ae-a96d-232c23482af8" providerId="ADAL" clId="{8BA4968B-344C-4C62-B8C9-BA6D4FBEC293}" dt="2024-06-14T05:08:55.521" v="78" actId="1076"/>
          <ac:cxnSpMkLst>
            <pc:docMk/>
            <pc:sldMk cId="0" sldId="264"/>
            <ac:cxnSpMk id="74" creationId="{00000000-0000-0000-0000-000000000000}"/>
          </ac:cxnSpMkLst>
        </pc:cxnChg>
      </pc:sldChg>
      <pc:sldChg chg="addSp modSp mod">
        <pc:chgData name="Stewart Gale" userId="3647ddd2-6040-41ae-a96d-232c23482af8" providerId="ADAL" clId="{8BA4968B-344C-4C62-B8C9-BA6D4FBEC293}" dt="2024-06-14T05:10:18.145" v="110" actId="1076"/>
        <pc:sldMkLst>
          <pc:docMk/>
          <pc:sldMk cId="0" sldId="265"/>
        </pc:sldMkLst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11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1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13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14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15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16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1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18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19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20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51.045" v="98" actId="14100"/>
          <ac:spMkLst>
            <pc:docMk/>
            <pc:sldMk cId="0" sldId="265"/>
            <ac:spMk id="21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2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23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26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2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3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34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44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45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46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4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56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58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59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64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65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69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78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9:44.907" v="95" actId="1076"/>
          <ac:spMkLst>
            <pc:docMk/>
            <pc:sldMk cId="0" sldId="265"/>
            <ac:spMk id="79" creationId="{00000000-0000-0000-0000-000000000000}"/>
          </ac:spMkLst>
        </pc:spChg>
        <pc:graphicFrameChg chg="add mod modGraphic">
          <ac:chgData name="Stewart Gale" userId="3647ddd2-6040-41ae-a96d-232c23482af8" providerId="ADAL" clId="{8BA4968B-344C-4C62-B8C9-BA6D4FBEC293}" dt="2024-06-14T05:10:09.189" v="108" actId="404"/>
          <ac:graphicFrameMkLst>
            <pc:docMk/>
            <pc:sldMk cId="0" sldId="265"/>
            <ac:graphicFrameMk id="3" creationId="{30D189E9-7AED-9309-3EFC-50F924C37104}"/>
          </ac:graphicFrameMkLst>
        </pc:graphicFrameChg>
        <pc:picChg chg="add mod">
          <ac:chgData name="Stewart Gale" userId="3647ddd2-6040-41ae-a96d-232c23482af8" providerId="ADAL" clId="{8BA4968B-344C-4C62-B8C9-BA6D4FBEC293}" dt="2024-06-14T05:10:18.145" v="110" actId="1076"/>
          <ac:picMkLst>
            <pc:docMk/>
            <pc:sldMk cId="0" sldId="265"/>
            <ac:picMk id="4" creationId="{61F15F83-87B4-FA6D-3D45-A8401F361DDF}"/>
          </ac:picMkLst>
        </pc:picChg>
        <pc:cxnChg chg="mod">
          <ac:chgData name="Stewart Gale" userId="3647ddd2-6040-41ae-a96d-232c23482af8" providerId="ADAL" clId="{8BA4968B-344C-4C62-B8C9-BA6D4FBEC293}" dt="2024-06-14T05:09:44.907" v="95" actId="1076"/>
          <ac:cxnSpMkLst>
            <pc:docMk/>
            <pc:sldMk cId="0" sldId="265"/>
            <ac:cxnSpMk id="5" creationId="{00000000-0000-0000-0000-000000000000}"/>
          </ac:cxnSpMkLst>
        </pc:cxnChg>
        <pc:cxnChg chg="mod">
          <ac:chgData name="Stewart Gale" userId="3647ddd2-6040-41ae-a96d-232c23482af8" providerId="ADAL" clId="{8BA4968B-344C-4C62-B8C9-BA6D4FBEC293}" dt="2024-06-14T05:09:44.907" v="95" actId="1076"/>
          <ac:cxnSpMkLst>
            <pc:docMk/>
            <pc:sldMk cId="0" sldId="265"/>
            <ac:cxnSpMk id="6" creationId="{00000000-0000-0000-0000-000000000000}"/>
          </ac:cxnSpMkLst>
        </pc:cxnChg>
        <pc:cxnChg chg="mod">
          <ac:chgData name="Stewart Gale" userId="3647ddd2-6040-41ae-a96d-232c23482af8" providerId="ADAL" clId="{8BA4968B-344C-4C62-B8C9-BA6D4FBEC293}" dt="2024-06-14T05:09:44.907" v="95" actId="1076"/>
          <ac:cxnSpMkLst>
            <pc:docMk/>
            <pc:sldMk cId="0" sldId="265"/>
            <ac:cxnSpMk id="35" creationId="{00000000-0000-0000-0000-000000000000}"/>
          </ac:cxnSpMkLst>
        </pc:cxnChg>
        <pc:cxnChg chg="mod">
          <ac:chgData name="Stewart Gale" userId="3647ddd2-6040-41ae-a96d-232c23482af8" providerId="ADAL" clId="{8BA4968B-344C-4C62-B8C9-BA6D4FBEC293}" dt="2024-06-14T05:09:44.907" v="95" actId="1076"/>
          <ac:cxnSpMkLst>
            <pc:docMk/>
            <pc:sldMk cId="0" sldId="265"/>
            <ac:cxnSpMk id="37" creationId="{00000000-0000-0000-0000-000000000000}"/>
          </ac:cxnSpMkLst>
        </pc:cxnChg>
        <pc:cxnChg chg="mod">
          <ac:chgData name="Stewart Gale" userId="3647ddd2-6040-41ae-a96d-232c23482af8" providerId="ADAL" clId="{8BA4968B-344C-4C62-B8C9-BA6D4FBEC293}" dt="2024-06-14T05:09:44.907" v="95" actId="1076"/>
          <ac:cxnSpMkLst>
            <pc:docMk/>
            <pc:sldMk cId="0" sldId="265"/>
            <ac:cxnSpMk id="40" creationId="{00000000-0000-0000-0000-000000000000}"/>
          </ac:cxnSpMkLst>
        </pc:cxnChg>
      </pc:sldChg>
      <pc:sldChg chg="addSp modSp mod">
        <pc:chgData name="Stewart Gale" userId="3647ddd2-6040-41ae-a96d-232c23482af8" providerId="ADAL" clId="{8BA4968B-344C-4C62-B8C9-BA6D4FBEC293}" dt="2024-06-14T05:08:38.329" v="76" actId="1076"/>
        <pc:sldMkLst>
          <pc:docMk/>
          <pc:sldMk cId="1921818044" sldId="266"/>
        </pc:sldMkLst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10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11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1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13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14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15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16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1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18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19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20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21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2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23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26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2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3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34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38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39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40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41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70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71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7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73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75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76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7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4-06-14T05:08:12.169" v="63" actId="1076"/>
          <ac:spMkLst>
            <pc:docMk/>
            <pc:sldMk cId="1921818044" sldId="266"/>
            <ac:spMk id="79" creationId="{00000000-0000-0000-0000-000000000000}"/>
          </ac:spMkLst>
        </pc:spChg>
        <pc:graphicFrameChg chg="add mod modGraphic">
          <ac:chgData name="Stewart Gale" userId="3647ddd2-6040-41ae-a96d-232c23482af8" providerId="ADAL" clId="{8BA4968B-344C-4C62-B8C9-BA6D4FBEC293}" dt="2024-06-14T05:08:30.002" v="73" actId="1076"/>
          <ac:graphicFrameMkLst>
            <pc:docMk/>
            <pc:sldMk cId="1921818044" sldId="266"/>
            <ac:graphicFrameMk id="3" creationId="{E4A6560B-BCAF-A656-BED9-E075CA55D8C0}"/>
          </ac:graphicFrameMkLst>
        </pc:graphicFrameChg>
        <pc:picChg chg="add mod">
          <ac:chgData name="Stewart Gale" userId="3647ddd2-6040-41ae-a96d-232c23482af8" providerId="ADAL" clId="{8BA4968B-344C-4C62-B8C9-BA6D4FBEC293}" dt="2024-06-14T05:08:38.329" v="76" actId="1076"/>
          <ac:picMkLst>
            <pc:docMk/>
            <pc:sldMk cId="1921818044" sldId="266"/>
            <ac:picMk id="4" creationId="{62ACA990-2BD3-7597-C2BD-8E99F08FC348}"/>
          </ac:picMkLst>
        </pc:picChg>
        <pc:cxnChg chg="mod">
          <ac:chgData name="Stewart Gale" userId="3647ddd2-6040-41ae-a96d-232c23482af8" providerId="ADAL" clId="{8BA4968B-344C-4C62-B8C9-BA6D4FBEC293}" dt="2024-06-14T05:08:12.169" v="63" actId="1076"/>
          <ac:cxnSpMkLst>
            <pc:docMk/>
            <pc:sldMk cId="1921818044" sldId="266"/>
            <ac:cxnSpMk id="5" creationId="{00000000-0000-0000-0000-000000000000}"/>
          </ac:cxnSpMkLst>
        </pc:cxnChg>
        <pc:cxnChg chg="mod">
          <ac:chgData name="Stewart Gale" userId="3647ddd2-6040-41ae-a96d-232c23482af8" providerId="ADAL" clId="{8BA4968B-344C-4C62-B8C9-BA6D4FBEC293}" dt="2024-06-14T05:08:12.169" v="63" actId="1076"/>
          <ac:cxnSpMkLst>
            <pc:docMk/>
            <pc:sldMk cId="1921818044" sldId="266"/>
            <ac:cxnSpMk id="6" creationId="{00000000-0000-0000-0000-000000000000}"/>
          </ac:cxnSpMkLst>
        </pc:cxnChg>
      </pc:sldChg>
      <pc:sldChg chg="modSp mod">
        <pc:chgData name="Stewart Gale" userId="3647ddd2-6040-41ae-a96d-232c23482af8" providerId="ADAL" clId="{8BA4968B-344C-4C62-B8C9-BA6D4FBEC293}" dt="2021-11-09T10:33:16.049" v="36" actId="1037"/>
        <pc:sldMkLst>
          <pc:docMk/>
          <pc:sldMk cId="4119705354" sldId="267"/>
        </pc:sldMkLst>
        <pc:spChg chg="mod">
          <ac:chgData name="Stewart Gale" userId="3647ddd2-6040-41ae-a96d-232c23482af8" providerId="ADAL" clId="{8BA4968B-344C-4C62-B8C9-BA6D4FBEC293}" dt="2021-11-09T10:33:12.469" v="32" actId="1037"/>
          <ac:spMkLst>
            <pc:docMk/>
            <pc:sldMk cId="4119705354" sldId="267"/>
            <ac:spMk id="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3:12.469" v="32" actId="1037"/>
          <ac:spMkLst>
            <pc:docMk/>
            <pc:sldMk cId="4119705354" sldId="267"/>
            <ac:spMk id="8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3:12.469" v="32" actId="1037"/>
          <ac:spMkLst>
            <pc:docMk/>
            <pc:sldMk cId="4119705354" sldId="267"/>
            <ac:spMk id="9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3:12.469" v="32" actId="1037"/>
          <ac:spMkLst>
            <pc:docMk/>
            <pc:sldMk cId="4119705354" sldId="267"/>
            <ac:spMk id="10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2:50.439" v="17" actId="1076"/>
          <ac:spMkLst>
            <pc:docMk/>
            <pc:sldMk cId="4119705354" sldId="267"/>
            <ac:spMk id="11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2:59.549" v="19" actId="1076"/>
          <ac:spMkLst>
            <pc:docMk/>
            <pc:sldMk cId="4119705354" sldId="267"/>
            <ac:spMk id="1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2:59.549" v="19" actId="1076"/>
          <ac:spMkLst>
            <pc:docMk/>
            <pc:sldMk cId="4119705354" sldId="267"/>
            <ac:spMk id="13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2:59.549" v="19" actId="1076"/>
          <ac:spMkLst>
            <pc:docMk/>
            <pc:sldMk cId="4119705354" sldId="267"/>
            <ac:spMk id="14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3:16.049" v="36" actId="1037"/>
          <ac:spMkLst>
            <pc:docMk/>
            <pc:sldMk cId="4119705354" sldId="267"/>
            <ac:spMk id="15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3:16.049" v="36" actId="1037"/>
          <ac:spMkLst>
            <pc:docMk/>
            <pc:sldMk cId="4119705354" sldId="267"/>
            <ac:spMk id="16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3:16.049" v="36" actId="1037"/>
          <ac:spMkLst>
            <pc:docMk/>
            <pc:sldMk cId="4119705354" sldId="267"/>
            <ac:spMk id="1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3:16.049" v="36" actId="1037"/>
          <ac:spMkLst>
            <pc:docMk/>
            <pc:sldMk cId="4119705354" sldId="267"/>
            <ac:spMk id="18" creationId="{00000000-0000-0000-0000-000000000000}"/>
          </ac:spMkLst>
        </pc:spChg>
        <pc:picChg chg="mod">
          <ac:chgData name="Stewart Gale" userId="3647ddd2-6040-41ae-a96d-232c23482af8" providerId="ADAL" clId="{8BA4968B-344C-4C62-B8C9-BA6D4FBEC293}" dt="2021-11-09T10:33:16.049" v="36" actId="1037"/>
          <ac:picMkLst>
            <pc:docMk/>
            <pc:sldMk cId="4119705354" sldId="267"/>
            <ac:picMk id="19" creationId="{00000000-0000-0000-0000-000000000000}"/>
          </ac:picMkLst>
        </pc:picChg>
        <pc:picChg chg="mod">
          <ac:chgData name="Stewart Gale" userId="3647ddd2-6040-41ae-a96d-232c23482af8" providerId="ADAL" clId="{8BA4968B-344C-4C62-B8C9-BA6D4FBEC293}" dt="2021-11-09T10:33:07.299" v="22" actId="1076"/>
          <ac:picMkLst>
            <pc:docMk/>
            <pc:sldMk cId="4119705354" sldId="267"/>
            <ac:picMk id="20" creationId="{00000000-0000-0000-0000-000000000000}"/>
          </ac:picMkLst>
        </pc:picChg>
        <pc:picChg chg="mod">
          <ac:chgData name="Stewart Gale" userId="3647ddd2-6040-41ae-a96d-232c23482af8" providerId="ADAL" clId="{8BA4968B-344C-4C62-B8C9-BA6D4FBEC293}" dt="2021-11-09T10:33:12.469" v="32" actId="1037"/>
          <ac:picMkLst>
            <pc:docMk/>
            <pc:sldMk cId="4119705354" sldId="267"/>
            <ac:picMk id="21" creationId="{00000000-0000-0000-0000-000000000000}"/>
          </ac:picMkLst>
        </pc:picChg>
      </pc:sldChg>
      <pc:sldChg chg="modSp mod">
        <pc:chgData name="Stewart Gale" userId="3647ddd2-6040-41ae-a96d-232c23482af8" providerId="ADAL" clId="{8BA4968B-344C-4C62-B8C9-BA6D4FBEC293}" dt="2021-11-09T10:31:47.879" v="3" actId="1076"/>
        <pc:sldMkLst>
          <pc:docMk/>
          <pc:sldMk cId="2337071937" sldId="269"/>
        </pc:sldMkLst>
        <pc:spChg chg="mod">
          <ac:chgData name="Stewart Gale" userId="3647ddd2-6040-41ae-a96d-232c23482af8" providerId="ADAL" clId="{8BA4968B-344C-4C62-B8C9-BA6D4FBEC293}" dt="2021-11-09T10:31:47.879" v="3" actId="1076"/>
          <ac:spMkLst>
            <pc:docMk/>
            <pc:sldMk cId="2337071937" sldId="269"/>
            <ac:spMk id="4" creationId="{00000000-0000-0000-0000-000000000000}"/>
          </ac:spMkLst>
        </pc:spChg>
      </pc:sldChg>
      <pc:sldChg chg="modSp del modNotes">
        <pc:chgData name="Stewart Gale" userId="3647ddd2-6040-41ae-a96d-232c23482af8" providerId="ADAL" clId="{8BA4968B-344C-4C62-B8C9-BA6D4FBEC293}" dt="2024-06-14T05:09:33.620" v="94" actId="47"/>
        <pc:sldMkLst>
          <pc:docMk/>
          <pc:sldMk cId="1022751976" sldId="270"/>
        </pc:sldMkLst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k cId="1022751976" sldId="270"/>
            <ac:spMk id="25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k cId="1022751976" sldId="270"/>
            <ac:spMk id="4098" creationId="{00000000-0000-0000-0000-000000000000}"/>
          </ac:spMkLst>
        </pc:spChg>
        <pc:graphicFrameChg chg="mod">
          <ac:chgData name="Stewart Gale" userId="3647ddd2-6040-41ae-a96d-232c23482af8" providerId="ADAL" clId="{8BA4968B-344C-4C62-B8C9-BA6D4FBEC293}" dt="2021-11-09T10:31:41.169" v="1"/>
          <ac:graphicFrameMkLst>
            <pc:docMk/>
            <pc:sldMk cId="1022751976" sldId="270"/>
            <ac:graphicFrameMk id="4" creationId="{00000000-0000-0000-0000-000000000000}"/>
          </ac:graphicFrameMkLst>
        </pc:graphicFrameChg>
        <pc:picChg chg="mod">
          <ac:chgData name="Stewart Gale" userId="3647ddd2-6040-41ae-a96d-232c23482af8" providerId="ADAL" clId="{8BA4968B-344C-4C62-B8C9-BA6D4FBEC293}" dt="2021-11-09T10:31:41.169" v="1"/>
          <ac:picMkLst>
            <pc:docMk/>
            <pc:sldMk cId="1022751976" sldId="270"/>
            <ac:picMk id="24" creationId="{00000000-0000-0000-0000-000000000000}"/>
          </ac:picMkLst>
        </pc:picChg>
      </pc:sldChg>
      <pc:sldChg chg="modSp del mod modNotes">
        <pc:chgData name="Stewart Gale" userId="3647ddd2-6040-41ae-a96d-232c23482af8" providerId="ADAL" clId="{8BA4968B-344C-4C62-B8C9-BA6D4FBEC293}" dt="2024-06-14T05:08:40.398" v="77" actId="47"/>
        <pc:sldMkLst>
          <pc:docMk/>
          <pc:sldMk cId="372225959" sldId="271"/>
        </pc:sldMkLst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k cId="372225959" sldId="271"/>
            <ac:spMk id="9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k cId="372225959" sldId="271"/>
            <ac:spMk id="4098" creationId="{00000000-0000-0000-0000-000000000000}"/>
          </ac:spMkLst>
        </pc:spChg>
        <pc:graphicFrameChg chg="mod modGraphic">
          <ac:chgData name="Stewart Gale" userId="3647ddd2-6040-41ae-a96d-232c23482af8" providerId="ADAL" clId="{8BA4968B-344C-4C62-B8C9-BA6D4FBEC293}" dt="2024-06-14T05:07:57.271" v="62" actId="14734"/>
          <ac:graphicFrameMkLst>
            <pc:docMk/>
            <pc:sldMk cId="372225959" sldId="271"/>
            <ac:graphicFrameMk id="21" creationId="{00000000-0000-0000-0000-000000000000}"/>
          </ac:graphicFrameMkLst>
        </pc:graphicFrameChg>
        <pc:picChg chg="mod">
          <ac:chgData name="Stewart Gale" userId="3647ddd2-6040-41ae-a96d-232c23482af8" providerId="ADAL" clId="{8BA4968B-344C-4C62-B8C9-BA6D4FBEC293}" dt="2024-06-14T05:08:31.713" v="74" actId="1076"/>
          <ac:picMkLst>
            <pc:docMk/>
            <pc:sldMk cId="372225959" sldId="271"/>
            <ac:picMk id="28" creationId="{00000000-0000-0000-0000-000000000000}"/>
          </ac:picMkLst>
        </pc:picChg>
      </pc:sldChg>
      <pc:sldChg chg="modSp del modNotes">
        <pc:chgData name="Stewart Gale" userId="3647ddd2-6040-41ae-a96d-232c23482af8" providerId="ADAL" clId="{8BA4968B-344C-4C62-B8C9-BA6D4FBEC293}" dt="2024-06-14T05:10:19.587" v="111" actId="47"/>
        <pc:sldMkLst>
          <pc:docMk/>
          <pc:sldMk cId="1916748632" sldId="272"/>
        </pc:sldMkLst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k cId="1916748632" sldId="272"/>
            <ac:spMk id="27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k cId="1916748632" sldId="272"/>
            <ac:spMk id="4098" creationId="{00000000-0000-0000-0000-000000000000}"/>
          </ac:spMkLst>
        </pc:spChg>
        <pc:graphicFrameChg chg="mod">
          <ac:chgData name="Stewart Gale" userId="3647ddd2-6040-41ae-a96d-232c23482af8" providerId="ADAL" clId="{8BA4968B-344C-4C62-B8C9-BA6D4FBEC293}" dt="2021-11-09T10:31:41.169" v="1"/>
          <ac:graphicFrameMkLst>
            <pc:docMk/>
            <pc:sldMk cId="1916748632" sldId="272"/>
            <ac:graphicFrameMk id="23" creationId="{00000000-0000-0000-0000-000000000000}"/>
          </ac:graphicFrameMkLst>
        </pc:graphicFrameChg>
        <pc:picChg chg="mod">
          <ac:chgData name="Stewart Gale" userId="3647ddd2-6040-41ae-a96d-232c23482af8" providerId="ADAL" clId="{8BA4968B-344C-4C62-B8C9-BA6D4FBEC293}" dt="2021-11-09T10:31:41.169" v="1"/>
          <ac:picMkLst>
            <pc:docMk/>
            <pc:sldMk cId="1916748632" sldId="272"/>
            <ac:picMk id="1026" creationId="{00000000-0000-0000-0000-000000000000}"/>
          </ac:picMkLst>
        </pc:picChg>
      </pc:sldChg>
      <pc:sldChg chg="addSp delSp modSp new mod ord">
        <pc:chgData name="Stewart Gale" userId="3647ddd2-6040-41ae-a96d-232c23482af8" providerId="ADAL" clId="{8BA4968B-344C-4C62-B8C9-BA6D4FBEC293}" dt="2024-06-14T05:07:14.263" v="47" actId="14100"/>
        <pc:sldMkLst>
          <pc:docMk/>
          <pc:sldMk cId="117336609" sldId="273"/>
        </pc:sldMkLst>
        <pc:spChg chg="del">
          <ac:chgData name="Stewart Gale" userId="3647ddd2-6040-41ae-a96d-232c23482af8" providerId="ADAL" clId="{8BA4968B-344C-4C62-B8C9-BA6D4FBEC293}" dt="2024-06-14T05:06:51.265" v="39" actId="478"/>
          <ac:spMkLst>
            <pc:docMk/>
            <pc:sldMk cId="117336609" sldId="273"/>
            <ac:spMk id="2" creationId="{D27C9662-2881-4AC2-D583-A199D122E843}"/>
          </ac:spMkLst>
        </pc:spChg>
        <pc:spChg chg="del">
          <ac:chgData name="Stewart Gale" userId="3647ddd2-6040-41ae-a96d-232c23482af8" providerId="ADAL" clId="{8BA4968B-344C-4C62-B8C9-BA6D4FBEC293}" dt="2024-06-14T05:06:51.265" v="39" actId="478"/>
          <ac:spMkLst>
            <pc:docMk/>
            <pc:sldMk cId="117336609" sldId="273"/>
            <ac:spMk id="3" creationId="{D8F9F73B-4A6A-ED67-7F6F-829AE8B048BB}"/>
          </ac:spMkLst>
        </pc:spChg>
        <pc:picChg chg="add mod modCrop">
          <ac:chgData name="Stewart Gale" userId="3647ddd2-6040-41ae-a96d-232c23482af8" providerId="ADAL" clId="{8BA4968B-344C-4C62-B8C9-BA6D4FBEC293}" dt="2024-06-14T05:07:14.263" v="47" actId="14100"/>
          <ac:picMkLst>
            <pc:docMk/>
            <pc:sldMk cId="117336609" sldId="273"/>
            <ac:picMk id="5" creationId="{9CA2E824-C1D2-43E1-049B-EC20A5F820B6}"/>
          </ac:picMkLst>
        </pc:picChg>
      </pc:sldChg>
      <pc:sldMasterChg chg="modSp modSldLayout">
        <pc:chgData name="Stewart Gale" userId="3647ddd2-6040-41ae-a96d-232c23482af8" providerId="ADAL" clId="{8BA4968B-344C-4C62-B8C9-BA6D4FBEC293}" dt="2021-11-09T10:31:41.169" v="1"/>
        <pc:sldMasterMkLst>
          <pc:docMk/>
          <pc:sldMasterMk cId="0" sldId="2147483648"/>
        </pc:sldMasterMkLst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Stewart Gale" userId="3647ddd2-6040-41ae-a96d-232c23482af8" providerId="ADAL" clId="{8BA4968B-344C-4C62-B8C9-BA6D4FBEC293}" dt="2021-11-09T10:31:41.169" v="1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8BA4968B-344C-4C62-B8C9-BA6D4FBEC293}" dt="2021-11-09T10:31:41.169" v="1"/>
          <pc:sldLayoutMkLst>
            <pc:docMk/>
            <pc:sldMasterMk cId="0" sldId="2147483648"/>
            <pc:sldLayoutMk cId="0" sldId="2147483649"/>
          </pc:sldLayoutMkLst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8BA4968B-344C-4C62-B8C9-BA6D4FBEC293}" dt="2021-11-09T10:31:41.169" v="1"/>
          <pc:sldLayoutMkLst>
            <pc:docMk/>
            <pc:sldMasterMk cId="0" sldId="2147483648"/>
            <pc:sldLayoutMk cId="0" sldId="2147483651"/>
          </pc:sldLayoutMkLst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8BA4968B-344C-4C62-B8C9-BA6D4FBEC293}" dt="2021-11-09T10:31:41.169" v="1"/>
          <pc:sldLayoutMkLst>
            <pc:docMk/>
            <pc:sldMasterMk cId="0" sldId="2147483648"/>
            <pc:sldLayoutMk cId="0" sldId="2147483652"/>
          </pc:sldLayoutMkLst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8BA4968B-344C-4C62-B8C9-BA6D4FBEC293}" dt="2021-11-09T10:31:41.169" v="1"/>
          <pc:sldLayoutMkLst>
            <pc:docMk/>
            <pc:sldMasterMk cId="0" sldId="2147483648"/>
            <pc:sldLayoutMk cId="0" sldId="2147483653"/>
          </pc:sldLayoutMkLst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8BA4968B-344C-4C62-B8C9-BA6D4FBEC293}" dt="2021-11-09T10:31:41.169" v="1"/>
          <pc:sldLayoutMkLst>
            <pc:docMk/>
            <pc:sldMasterMk cId="0" sldId="2147483648"/>
            <pc:sldLayoutMk cId="0" sldId="2147483656"/>
          </pc:sldLayoutMkLst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8BA4968B-344C-4C62-B8C9-BA6D4FBEC293}" dt="2021-11-09T10:31:41.169" v="1"/>
          <pc:sldLayoutMkLst>
            <pc:docMk/>
            <pc:sldMasterMk cId="0" sldId="2147483648"/>
            <pc:sldLayoutMk cId="0" sldId="2147483657"/>
          </pc:sldLayoutMkLst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8BA4968B-344C-4C62-B8C9-BA6D4FBEC293}" dt="2021-11-09T10:31:41.169" v="1"/>
          <pc:sldLayoutMkLst>
            <pc:docMk/>
            <pc:sldMasterMk cId="0" sldId="2147483648"/>
            <pc:sldLayoutMk cId="0" sldId="2147483659"/>
          </pc:sldLayoutMkLst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8BA4968B-344C-4C62-B8C9-BA6D4FBEC293}" dt="2021-11-09T10:31:41.169" v="1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739CF-2BCC-4BBA-933D-1DB33C38AD08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A9310F-9402-49D9-8592-3BF62277D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401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FF221-EAEC-4CD6-A04E-C3814564D022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6A06-162C-49B0-A5D3-8499C8DE559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FF221-EAEC-4CD6-A04E-C3814564D022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6A06-162C-49B0-A5D3-8499C8DE559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FF221-EAEC-4CD6-A04E-C3814564D022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6A06-162C-49B0-A5D3-8499C8DE559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FF221-EAEC-4CD6-A04E-C3814564D022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6A06-162C-49B0-A5D3-8499C8DE559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FF221-EAEC-4CD6-A04E-C3814564D022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6A06-162C-49B0-A5D3-8499C8DE559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FF221-EAEC-4CD6-A04E-C3814564D022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6A06-162C-49B0-A5D3-8499C8DE559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FF221-EAEC-4CD6-A04E-C3814564D022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6A06-162C-49B0-A5D3-8499C8DE559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FF221-EAEC-4CD6-A04E-C3814564D022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6A06-162C-49B0-A5D3-8499C8DE559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FF221-EAEC-4CD6-A04E-C3814564D022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6A06-162C-49B0-A5D3-8499C8DE559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FF221-EAEC-4CD6-A04E-C3814564D022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6A06-162C-49B0-A5D3-8499C8DE559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FF221-EAEC-4CD6-A04E-C3814564D022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6A06-162C-49B0-A5D3-8499C8DE559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FF221-EAEC-4CD6-A04E-C3814564D022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F6A06-162C-49B0-A5D3-8499C8DE559B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A2E824-C1D2-43E1-049B-EC20A5F820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00" t="24800" r="19200" b="8001"/>
          <a:stretch/>
        </p:blipFill>
        <p:spPr>
          <a:xfrm>
            <a:off x="47328" y="14385"/>
            <a:ext cx="11593288" cy="683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36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9556" y="2132856"/>
            <a:ext cx="79928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337071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3734976" y="1315308"/>
            <a:ext cx="5241344" cy="5040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7344" y="379204"/>
            <a:ext cx="8229600" cy="418058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n-GB" sz="3600" b="1" dirty="0">
                <a:latin typeface="Kristen ITC" pitchFamily="66" charset="0"/>
              </a:rPr>
              <a:t>Adventures 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55641" y="3907596"/>
            <a:ext cx="1439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46536" y="1489304"/>
            <a:ext cx="0" cy="424847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4346536" y="5737776"/>
            <a:ext cx="432048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74936" y="3331532"/>
            <a:ext cx="8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74936" y="2611452"/>
            <a:ext cx="8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74936" y="1963380"/>
            <a:ext cx="8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2520" y="580526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50592" y="580526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0672" y="580526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87795" y="581977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15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10832" y="580526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30912" y="580526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8248" y="580526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30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74936" y="1243300"/>
            <a:ext cx="8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30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14488" y="4771692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86496" y="5419764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0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959112" y="6355868"/>
            <a:ext cx="2829000" cy="418058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GB" sz="2400" dirty="0">
                <a:latin typeface="Kristen ITC" pitchFamily="66" charset="0"/>
                <a:ea typeface="+mj-ea"/>
                <a:cs typeface="+mj-cs"/>
              </a:rPr>
              <a:t>Adventure Time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 rot="16200000">
            <a:off x="1244483" y="3358514"/>
            <a:ext cx="4504470" cy="418058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GB" sz="2000" dirty="0">
                <a:latin typeface="Kristen ITC" pitchFamily="66" charset="0"/>
              </a:rPr>
              <a:t>Cumulative Frequency</a:t>
            </a:r>
            <a:endParaRPr lang="en-GB" sz="2000" dirty="0">
              <a:latin typeface="Kristen ITC" pitchFamily="66" charset="0"/>
              <a:ea typeface="+mj-ea"/>
              <a:cs typeface="+mj-cs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8472264" y="2179404"/>
            <a:ext cx="144016" cy="144016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/>
          <p:cNvSpPr/>
          <p:nvPr/>
        </p:nvSpPr>
        <p:spPr>
          <a:xfrm>
            <a:off x="6456040" y="2899484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/>
          <p:cNvSpPr/>
          <p:nvPr/>
        </p:nvSpPr>
        <p:spPr>
          <a:xfrm>
            <a:off x="5807968" y="405161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/>
          <p:cNvSpPr/>
          <p:nvPr/>
        </p:nvSpPr>
        <p:spPr>
          <a:xfrm>
            <a:off x="7752184" y="2266488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/>
          <p:cNvSpPr/>
          <p:nvPr/>
        </p:nvSpPr>
        <p:spPr>
          <a:xfrm>
            <a:off x="5099700" y="5333804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/>
          <p:cNvSpPr/>
          <p:nvPr/>
        </p:nvSpPr>
        <p:spPr>
          <a:xfrm>
            <a:off x="7033228" y="2755468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 75"/>
          <p:cNvSpPr/>
          <p:nvPr/>
        </p:nvSpPr>
        <p:spPr>
          <a:xfrm>
            <a:off x="8472264" y="2179404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Freeform 76"/>
          <p:cNvSpPr/>
          <p:nvPr/>
        </p:nvSpPr>
        <p:spPr>
          <a:xfrm>
            <a:off x="4326813" y="2212490"/>
            <a:ext cx="4296228" cy="3519714"/>
          </a:xfrm>
          <a:custGeom>
            <a:avLst/>
            <a:gdLst>
              <a:gd name="connsiteX0" fmla="*/ 0 w 4296228"/>
              <a:gd name="connsiteY0" fmla="*/ 3519714 h 3519714"/>
              <a:gd name="connsiteX1" fmla="*/ 856342 w 4296228"/>
              <a:gd name="connsiteY1" fmla="*/ 3200400 h 3519714"/>
              <a:gd name="connsiteX2" fmla="*/ 1625600 w 4296228"/>
              <a:gd name="connsiteY2" fmla="*/ 1908628 h 3519714"/>
              <a:gd name="connsiteX3" fmla="*/ 2206171 w 4296228"/>
              <a:gd name="connsiteY3" fmla="*/ 747485 h 3519714"/>
              <a:gd name="connsiteX4" fmla="*/ 2859314 w 4296228"/>
              <a:gd name="connsiteY4" fmla="*/ 602343 h 3519714"/>
              <a:gd name="connsiteX5" fmla="*/ 3556000 w 4296228"/>
              <a:gd name="connsiteY5" fmla="*/ 94343 h 3519714"/>
              <a:gd name="connsiteX6" fmla="*/ 4296228 w 4296228"/>
              <a:gd name="connsiteY6" fmla="*/ 36285 h 3519714"/>
              <a:gd name="connsiteX7" fmla="*/ 4296228 w 4296228"/>
              <a:gd name="connsiteY7" fmla="*/ 36285 h 3519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6228" h="3519714">
                <a:moveTo>
                  <a:pt x="0" y="3519714"/>
                </a:moveTo>
                <a:cubicBezTo>
                  <a:pt x="292704" y="3494314"/>
                  <a:pt x="585409" y="3468914"/>
                  <a:pt x="856342" y="3200400"/>
                </a:cubicBezTo>
                <a:cubicBezTo>
                  <a:pt x="1127275" y="2931886"/>
                  <a:pt x="1400628" y="2317447"/>
                  <a:pt x="1625600" y="1908628"/>
                </a:cubicBezTo>
                <a:cubicBezTo>
                  <a:pt x="1850572" y="1499809"/>
                  <a:pt x="2000552" y="965199"/>
                  <a:pt x="2206171" y="747485"/>
                </a:cubicBezTo>
                <a:cubicBezTo>
                  <a:pt x="2411790" y="529771"/>
                  <a:pt x="2634343" y="711200"/>
                  <a:pt x="2859314" y="602343"/>
                </a:cubicBezTo>
                <a:cubicBezTo>
                  <a:pt x="3084286" y="493486"/>
                  <a:pt x="3316514" y="188686"/>
                  <a:pt x="3556000" y="94343"/>
                </a:cubicBezTo>
                <a:cubicBezTo>
                  <a:pt x="3795486" y="0"/>
                  <a:pt x="4296228" y="36285"/>
                  <a:pt x="4296228" y="36285"/>
                </a:cubicBezTo>
                <a:lnTo>
                  <a:pt x="4296228" y="36285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TextBox 78"/>
          <p:cNvSpPr txBox="1"/>
          <p:nvPr/>
        </p:nvSpPr>
        <p:spPr>
          <a:xfrm>
            <a:off x="9264937" y="1282821"/>
            <a:ext cx="2160240" cy="369332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Thor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953656" y="2355294"/>
            <a:ext cx="2952328" cy="36933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median is 11 minutes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953656" y="2920924"/>
            <a:ext cx="2952328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lower quartile is 6 minutes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35884" y="3725742"/>
            <a:ext cx="2952328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upper quartile is 14 minutes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935884" y="4517830"/>
            <a:ext cx="2952328" cy="646331"/>
          </a:xfrm>
          <a:prstGeom prst="rect">
            <a:avLst/>
          </a:prstGeom>
          <a:solidFill>
            <a:schemeClr val="bg1"/>
          </a:solid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interquartile range (IQR) is 14 – 6 = 8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4A6560B-BCAF-A656-BED9-E075CA55D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024734"/>
              </p:ext>
            </p:extLst>
          </p:nvPr>
        </p:nvGraphicFramePr>
        <p:xfrm>
          <a:off x="247158" y="233570"/>
          <a:ext cx="2813600" cy="2593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0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95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0222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Time of Adventure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Cumulative 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0&lt; t ≤5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5&lt; t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10&lt;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t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15&lt;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t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20&lt;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t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25&lt;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t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2ACA990-2BD3-7597-C2BD-8E99F08FC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488" y="3735352"/>
            <a:ext cx="1511045" cy="221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18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3647728" y="1052736"/>
            <a:ext cx="5241344" cy="5040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4112" y="332656"/>
            <a:ext cx="8229600" cy="418058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n-GB" sz="4000" dirty="0">
                <a:latin typeface="Kristen ITC" pitchFamily="66" charset="0"/>
              </a:rPr>
              <a:t>Iron Man’s 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68393" y="3819520"/>
            <a:ext cx="1439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259288" y="1226732"/>
            <a:ext cx="0" cy="424847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4259288" y="5475204"/>
            <a:ext cx="432048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87688" y="3068960"/>
            <a:ext cx="8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87688" y="2348880"/>
            <a:ext cx="8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7688" y="1700808"/>
            <a:ext cx="8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5272" y="554269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63344" y="554269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3424" y="554269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00547" y="5557206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15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23584" y="554269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43664" y="554269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1000" y="554269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30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87688" y="980728"/>
            <a:ext cx="8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30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27240" y="450912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99248" y="5157192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68792" y="545219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tx2"/>
                </a:solidFill>
              </a:rPr>
              <a:t>16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920520" y="371703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tx2"/>
                </a:solidFill>
              </a:rPr>
              <a:t>12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920520" y="4149080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008752" y="5445224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871864" y="6093296"/>
            <a:ext cx="2829000" cy="418058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GB" sz="2400" dirty="0">
                <a:latin typeface="Kristen ITC" pitchFamily="66" charset="0"/>
                <a:ea typeface="+mj-ea"/>
                <a:cs typeface="+mj-cs"/>
              </a:rPr>
              <a:t>Adventure Time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 rot="16200000">
            <a:off x="1938201" y="3122303"/>
            <a:ext cx="2829000" cy="418058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en-GB" sz="2400" dirty="0">
                <a:latin typeface="Kristen ITC" pitchFamily="66" charset="0"/>
              </a:rPr>
              <a:t>Cumulative Frequency</a:t>
            </a:r>
            <a:endParaRPr lang="en-GB" sz="2400" dirty="0">
              <a:latin typeface="Kristen ITC" pitchFamily="66" charset="0"/>
              <a:ea typeface="+mj-ea"/>
              <a:cs typeface="+mj-cs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015880" y="5229200"/>
            <a:ext cx="144016" cy="144016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5707494" y="4797152"/>
            <a:ext cx="144016" cy="144016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6325250" y="3976598"/>
            <a:ext cx="144016" cy="144016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7664936" y="2204864"/>
            <a:ext cx="144016" cy="144016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8385016" y="1916278"/>
            <a:ext cx="144016" cy="144016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8934584" y="1206440"/>
            <a:ext cx="2952328" cy="36933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median is 16 minutes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4208552" y="3861048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512808" y="3861048"/>
            <a:ext cx="0" cy="1583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934584" y="1772070"/>
            <a:ext cx="2952328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lower quartile is 12 minutes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4275228" y="4336530"/>
            <a:ext cx="1949549" cy="28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224776" y="4365104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686540" y="5445224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00B050"/>
                </a:solidFill>
              </a:rPr>
              <a:t>18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920520" y="263691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00B050"/>
                </a:solidFill>
              </a:rPr>
              <a:t>18</a:t>
            </a:r>
          </a:p>
        </p:txBody>
      </p:sp>
      <p:cxnSp>
        <p:nvCxnSpPr>
          <p:cNvPr id="62" name="Straight Connector 61"/>
          <p:cNvCxnSpPr/>
          <p:nvPr/>
        </p:nvCxnSpPr>
        <p:spPr>
          <a:xfrm>
            <a:off x="4280560" y="2852936"/>
            <a:ext cx="25922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6872848" y="2852936"/>
            <a:ext cx="0" cy="2592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8916812" y="2576888"/>
            <a:ext cx="2952328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upper quartile is 18 minutes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916812" y="3368976"/>
            <a:ext cx="2952328" cy="646331"/>
          </a:xfrm>
          <a:prstGeom prst="rect">
            <a:avLst/>
          </a:prstGeom>
          <a:solidFill>
            <a:schemeClr val="bg1"/>
          </a:solid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interquartile range (IQR) is 18-12= 6</a:t>
            </a:r>
          </a:p>
        </p:txBody>
      </p:sp>
      <p:cxnSp>
        <p:nvCxnSpPr>
          <p:cNvPr id="74" name="Straight Connector 73"/>
          <p:cNvCxnSpPr/>
          <p:nvPr/>
        </p:nvCxnSpPr>
        <p:spPr>
          <a:xfrm>
            <a:off x="6224776" y="5733256"/>
            <a:ext cx="792088" cy="0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6944856" y="2564904"/>
            <a:ext cx="144016" cy="144016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reeform 52"/>
          <p:cNvSpPr/>
          <p:nvPr/>
        </p:nvSpPr>
        <p:spPr>
          <a:xfrm>
            <a:off x="4286736" y="1926332"/>
            <a:ext cx="4229100" cy="3517900"/>
          </a:xfrm>
          <a:custGeom>
            <a:avLst/>
            <a:gdLst>
              <a:gd name="connsiteX0" fmla="*/ 0 w 4229100"/>
              <a:gd name="connsiteY0" fmla="*/ 3517900 h 3517900"/>
              <a:gd name="connsiteX1" fmla="*/ 800100 w 4229100"/>
              <a:gd name="connsiteY1" fmla="*/ 3378200 h 3517900"/>
              <a:gd name="connsiteX2" fmla="*/ 1498600 w 4229100"/>
              <a:gd name="connsiteY2" fmla="*/ 2933700 h 3517900"/>
              <a:gd name="connsiteX3" fmla="*/ 2108200 w 4229100"/>
              <a:gd name="connsiteY3" fmla="*/ 2120900 h 3517900"/>
              <a:gd name="connsiteX4" fmla="*/ 2705100 w 4229100"/>
              <a:gd name="connsiteY4" fmla="*/ 711200 h 3517900"/>
              <a:gd name="connsiteX5" fmla="*/ 4229100 w 4229100"/>
              <a:gd name="connsiteY5" fmla="*/ 0 h 3517900"/>
              <a:gd name="connsiteX6" fmla="*/ 4229100 w 4229100"/>
              <a:gd name="connsiteY6" fmla="*/ 0 h 351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29100" h="3517900">
                <a:moveTo>
                  <a:pt x="0" y="3517900"/>
                </a:moveTo>
                <a:cubicBezTo>
                  <a:pt x="275166" y="3496733"/>
                  <a:pt x="550333" y="3475567"/>
                  <a:pt x="800100" y="3378200"/>
                </a:cubicBezTo>
                <a:cubicBezTo>
                  <a:pt x="1049867" y="3280833"/>
                  <a:pt x="1280583" y="3143250"/>
                  <a:pt x="1498600" y="2933700"/>
                </a:cubicBezTo>
                <a:cubicBezTo>
                  <a:pt x="1716617" y="2724150"/>
                  <a:pt x="1907117" y="2491317"/>
                  <a:pt x="2108200" y="2120900"/>
                </a:cubicBezTo>
                <a:cubicBezTo>
                  <a:pt x="2309283" y="1750483"/>
                  <a:pt x="2351617" y="1064683"/>
                  <a:pt x="2705100" y="711200"/>
                </a:cubicBezTo>
                <a:cubicBezTo>
                  <a:pt x="3058583" y="357717"/>
                  <a:pt x="4229100" y="0"/>
                  <a:pt x="4229100" y="0"/>
                </a:cubicBezTo>
                <a:lnTo>
                  <a:pt x="4229100" y="0"/>
                </a:lnTo>
              </a:path>
            </a:pathLst>
          </a:cu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980" y="4015307"/>
            <a:ext cx="1330197" cy="2300881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0E04E32-E2D3-1697-31A6-C07CC4CB0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775657"/>
              </p:ext>
            </p:extLst>
          </p:nvPr>
        </p:nvGraphicFramePr>
        <p:xfrm>
          <a:off x="261914" y="281808"/>
          <a:ext cx="2836244" cy="3147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2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579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Time of Adventure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Cumulative 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76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0&lt; t ≤5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76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5&lt; t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76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10&lt;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t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76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15&lt;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t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76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20&lt;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t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FF0000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76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25&lt;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t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FF0000"/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3899510" y="1364033"/>
            <a:ext cx="5241344" cy="5040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1878" y="427929"/>
            <a:ext cx="8229600" cy="418058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n-GB" sz="3600" b="1" dirty="0">
                <a:latin typeface="Kristen ITC" pitchFamily="66" charset="0"/>
              </a:rPr>
              <a:t>Adventures 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70281" y="4182767"/>
            <a:ext cx="553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11070" y="1538029"/>
            <a:ext cx="0" cy="424847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4511070" y="5786501"/>
            <a:ext cx="432048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39470" y="3380257"/>
            <a:ext cx="8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39470" y="2660177"/>
            <a:ext cx="8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39470" y="2012105"/>
            <a:ext cx="8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67054" y="5853989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15126" y="5853989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35206" y="5853989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2329" y="5868503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15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75366" y="5853989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95446" y="5853989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92782" y="5853989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30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39470" y="1292025"/>
            <a:ext cx="899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/>
              <a:t>30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79022" y="4820417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51030" y="5468489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0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5123646" y="6404593"/>
            <a:ext cx="2829000" cy="418058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GB" sz="2400" dirty="0">
                <a:latin typeface="Kristen ITC" pitchFamily="66" charset="0"/>
                <a:ea typeface="+mj-ea"/>
                <a:cs typeface="+mj-cs"/>
              </a:rPr>
              <a:t>Adventure Time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 rot="16200000">
            <a:off x="1409017" y="3407239"/>
            <a:ext cx="4504470" cy="418058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GB" sz="2000" dirty="0">
                <a:latin typeface="Kristen ITC" pitchFamily="66" charset="0"/>
              </a:rPr>
              <a:t>Cumulative Frequency</a:t>
            </a:r>
            <a:endParaRPr lang="en-GB" sz="2000" dirty="0">
              <a:latin typeface="Kristen ITC" pitchFamily="66" charset="0"/>
              <a:ea typeface="+mj-ea"/>
              <a:cs typeface="+mj-cs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8636798" y="2228129"/>
            <a:ext cx="144016" cy="144016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5972502" y="359628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5252422" y="4388369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6620574" y="287620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/>
          <p:cNvSpPr/>
          <p:nvPr/>
        </p:nvSpPr>
        <p:spPr>
          <a:xfrm>
            <a:off x="7196638" y="251616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/>
          <p:cNvSpPr/>
          <p:nvPr/>
        </p:nvSpPr>
        <p:spPr>
          <a:xfrm>
            <a:off x="7916718" y="2300137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/>
          <p:cNvSpPr/>
          <p:nvPr/>
        </p:nvSpPr>
        <p:spPr>
          <a:xfrm>
            <a:off x="8636798" y="2212491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Freeform 77"/>
          <p:cNvSpPr/>
          <p:nvPr/>
        </p:nvSpPr>
        <p:spPr>
          <a:xfrm>
            <a:off x="4462319" y="2268473"/>
            <a:ext cx="4296229" cy="3512457"/>
          </a:xfrm>
          <a:custGeom>
            <a:avLst/>
            <a:gdLst>
              <a:gd name="connsiteX0" fmla="*/ 0 w 4296229"/>
              <a:gd name="connsiteY0" fmla="*/ 3512457 h 3512457"/>
              <a:gd name="connsiteX1" fmla="*/ 827314 w 4296229"/>
              <a:gd name="connsiteY1" fmla="*/ 2220686 h 3512457"/>
              <a:gd name="connsiteX2" fmla="*/ 1625600 w 4296229"/>
              <a:gd name="connsiteY2" fmla="*/ 1407886 h 3512457"/>
              <a:gd name="connsiteX3" fmla="*/ 2264229 w 4296229"/>
              <a:gd name="connsiteY3" fmla="*/ 667657 h 3512457"/>
              <a:gd name="connsiteX4" fmla="*/ 2859314 w 4296229"/>
              <a:gd name="connsiteY4" fmla="*/ 275771 h 3512457"/>
              <a:gd name="connsiteX5" fmla="*/ 4296229 w 4296229"/>
              <a:gd name="connsiteY5" fmla="*/ 0 h 3512457"/>
              <a:gd name="connsiteX6" fmla="*/ 4296229 w 4296229"/>
              <a:gd name="connsiteY6" fmla="*/ 0 h 3512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6229" h="3512457">
                <a:moveTo>
                  <a:pt x="0" y="3512457"/>
                </a:moveTo>
                <a:cubicBezTo>
                  <a:pt x="278190" y="3041952"/>
                  <a:pt x="556381" y="2571448"/>
                  <a:pt x="827314" y="2220686"/>
                </a:cubicBezTo>
                <a:cubicBezTo>
                  <a:pt x="1098247" y="1869924"/>
                  <a:pt x="1386114" y="1666724"/>
                  <a:pt x="1625600" y="1407886"/>
                </a:cubicBezTo>
                <a:cubicBezTo>
                  <a:pt x="1865086" y="1149048"/>
                  <a:pt x="2058610" y="856343"/>
                  <a:pt x="2264229" y="667657"/>
                </a:cubicBezTo>
                <a:cubicBezTo>
                  <a:pt x="2469848" y="478971"/>
                  <a:pt x="2520647" y="387047"/>
                  <a:pt x="2859314" y="275771"/>
                </a:cubicBezTo>
                <a:cubicBezTo>
                  <a:pt x="3197981" y="164495"/>
                  <a:pt x="4296229" y="0"/>
                  <a:pt x="4296229" y="0"/>
                </a:cubicBezTo>
                <a:lnTo>
                  <a:pt x="4296229" y="0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TextBox 78"/>
          <p:cNvSpPr txBox="1"/>
          <p:nvPr/>
        </p:nvSpPr>
        <p:spPr>
          <a:xfrm>
            <a:off x="9429471" y="1331546"/>
            <a:ext cx="2160240" cy="369332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Captain America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94092" y="2281841"/>
            <a:ext cx="2952328" cy="36933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median is 9 minutes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994092" y="2847471"/>
            <a:ext cx="2952328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lower quartile is 4 minutes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976320" y="3652289"/>
            <a:ext cx="2952328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upper quartile is 14 minutes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976320" y="4444377"/>
            <a:ext cx="2952328" cy="646331"/>
          </a:xfrm>
          <a:prstGeom prst="rect">
            <a:avLst/>
          </a:prstGeom>
          <a:solidFill>
            <a:schemeClr val="bg1"/>
          </a:solid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interquartile range (IQR) is 14 – 4 = 10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4511070" y="3888887"/>
            <a:ext cx="1317416" cy="14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4511071" y="4878435"/>
            <a:ext cx="449967" cy="12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511070" y="3114641"/>
            <a:ext cx="2027076" cy="89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0D189E9-7AED-9309-3EFC-50F924C37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826574"/>
              </p:ext>
            </p:extLst>
          </p:nvPr>
        </p:nvGraphicFramePr>
        <p:xfrm>
          <a:off x="270177" y="272398"/>
          <a:ext cx="2923478" cy="2684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9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1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3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468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Time of Adventure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Cumulative 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67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0&lt; t ≤5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00FF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67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5&lt; t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00FF"/>
                          </a:solidFill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67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10&lt;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t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00FF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67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15&lt;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t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00FF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67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20&lt;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t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00FF"/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67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25&lt;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</a:rPr>
                        <a:t> t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≤30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00FF"/>
                          </a:solidFill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Picture 2" descr="http://www.fightersgeneration.com/np6/char/char2/capam2.jpg">
            <a:extLst>
              <a:ext uri="{FF2B5EF4-FFF2-40B4-BE49-F238E27FC236}">
                <a16:creationId xmlns:a16="http://schemas.microsoft.com/office/drawing/2014/main" id="{61F15F83-87B4-FA6D-3D45-A8401F361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42" y="3924316"/>
            <a:ext cx="1539661" cy="246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3132" y="2393349"/>
            <a:ext cx="3505826" cy="40011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The median is 11 minutes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3132" y="2913025"/>
            <a:ext cx="3505826" cy="40011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The lower quartile is 6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360" y="3444643"/>
            <a:ext cx="3505826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The upper quartile is 14 minutes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360" y="4236731"/>
            <a:ext cx="3505826" cy="707886"/>
          </a:xfrm>
          <a:prstGeom prst="rect">
            <a:avLst/>
          </a:prstGeom>
          <a:solidFill>
            <a:schemeClr val="bg1"/>
          </a:solid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The interquartile range (IQR) is 14 – 6 = 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4453" y="2377706"/>
            <a:ext cx="3318638" cy="40011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The median is 16 minutes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61968" y="2873174"/>
            <a:ext cx="3318638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The lower quartile is 12 minutes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44196" y="3677992"/>
            <a:ext cx="3318638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The upper quartile is 18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44196" y="4470080"/>
            <a:ext cx="3318638" cy="707886"/>
          </a:xfrm>
          <a:prstGeom prst="rect">
            <a:avLst/>
          </a:prstGeom>
          <a:solidFill>
            <a:schemeClr val="bg1"/>
          </a:solid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The interquartile range (IQR) is 18-12= 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4012" y="2377706"/>
            <a:ext cx="3431290" cy="40011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The median is 9 minutes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67627" y="2883803"/>
            <a:ext cx="3431290" cy="40011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The lower quartile is 4 minutes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6240" y="3429000"/>
            <a:ext cx="3431290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The upper quartile is 14 minutes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56240" y="4221088"/>
            <a:ext cx="3431290" cy="707886"/>
          </a:xfrm>
          <a:prstGeom prst="rect">
            <a:avLst/>
          </a:prstGeom>
          <a:solidFill>
            <a:schemeClr val="bg1"/>
          </a:solid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The interquartile range (IQR) is 14 – 4 = 10</a:t>
            </a:r>
          </a:p>
        </p:txBody>
      </p:sp>
      <p:pic>
        <p:nvPicPr>
          <p:cNvPr id="19" name="Picture 2" descr="http://www.fightersgeneration.com/np6/char/char2/capam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888" y="615192"/>
            <a:ext cx="1073537" cy="172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968" y="563356"/>
            <a:ext cx="928661" cy="16063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310" y="476672"/>
            <a:ext cx="1155026" cy="169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05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</TotalTime>
  <Words>385</Words>
  <Application>Microsoft Office PowerPoint</Application>
  <PresentationFormat>Widescreen</PresentationFormat>
  <Paragraphs>147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Kristen ITC</vt:lpstr>
      <vt:lpstr>Office Theme</vt:lpstr>
      <vt:lpstr>PowerPoint Presentation</vt:lpstr>
      <vt:lpstr>PowerPoint Presentation</vt:lpstr>
      <vt:lpstr>Adventures data</vt:lpstr>
      <vt:lpstr>Iron Man’s data</vt:lpstr>
      <vt:lpstr>Adventures data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Cumulative Frequency Graphs</dc:title>
  <dc:creator>Ben</dc:creator>
  <cp:lastModifiedBy>Stewart Gale</cp:lastModifiedBy>
  <cp:revision>26</cp:revision>
  <dcterms:created xsi:type="dcterms:W3CDTF">2012-04-26T18:10:38Z</dcterms:created>
  <dcterms:modified xsi:type="dcterms:W3CDTF">2024-06-14T05:10:21Z</dcterms:modified>
</cp:coreProperties>
</file>