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42" r:id="rId2"/>
    <p:sldId id="536" r:id="rId3"/>
    <p:sldId id="515" r:id="rId4"/>
    <p:sldId id="540" r:id="rId5"/>
    <p:sldId id="538" r:id="rId6"/>
    <p:sldId id="539" r:id="rId7"/>
    <p:sldId id="537" r:id="rId8"/>
    <p:sldId id="541" r:id="rId9"/>
    <p:sldId id="520" r:id="rId10"/>
    <p:sldId id="543" r:id="rId11"/>
    <p:sldId id="521" r:id="rId12"/>
    <p:sldId id="544" r:id="rId13"/>
    <p:sldId id="545" r:id="rId14"/>
    <p:sldId id="54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7D291-790D-4248-AA6C-18CD171D2378}" v="157" dt="2025-04-23T13:41:52.9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88534" autoAdjust="0"/>
  </p:normalViewPr>
  <p:slideViewPr>
    <p:cSldViewPr>
      <p:cViewPr>
        <p:scale>
          <a:sx n="73" d="100"/>
          <a:sy n="73" d="100"/>
        </p:scale>
        <p:origin x="69" y="4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8F3C14F-B9D1-4B48-AEF2-5837DF731270}"/>
    <pc:docChg chg="modSld">
      <pc:chgData name="Stewart Gale" userId="3647ddd2-6040-41ae-a96d-232c23482af8" providerId="ADAL" clId="{B8F3C14F-B9D1-4B48-AEF2-5837DF731270}" dt="2021-01-26T03:58:31.771" v="0" actId="20577"/>
      <pc:docMkLst>
        <pc:docMk/>
      </pc:docMkLst>
      <pc:sldChg chg="modSp mod">
        <pc:chgData name="Stewart Gale" userId="3647ddd2-6040-41ae-a96d-232c23482af8" providerId="ADAL" clId="{B8F3C14F-B9D1-4B48-AEF2-5837DF731270}" dt="2021-01-26T03:58:31.771" v="0" actId="20577"/>
        <pc:sldMkLst>
          <pc:docMk/>
          <pc:sldMk cId="2101458421" sldId="542"/>
        </pc:sldMkLst>
      </pc:sldChg>
    </pc:docChg>
  </pc:docChgLst>
  <pc:docChgLst>
    <pc:chgData name="Stewart Gale" userId="3647ddd2-6040-41ae-a96d-232c23482af8" providerId="ADAL" clId="{FE07D291-790D-4248-AA6C-18CD171D2378}"/>
    <pc:docChg chg="undo custSel addSld delSld modSld sldOrd modMainMaster modNotesMaster">
      <pc:chgData name="Stewart Gale" userId="3647ddd2-6040-41ae-a96d-232c23482af8" providerId="ADAL" clId="{FE07D291-790D-4248-AA6C-18CD171D2378}" dt="2025-04-23T13:41:52.938" v="611"/>
      <pc:docMkLst>
        <pc:docMk/>
      </pc:docMkLst>
      <pc:sldChg chg="delSp modSp mod">
        <pc:chgData name="Stewart Gale" userId="3647ddd2-6040-41ae-a96d-232c23482af8" providerId="ADAL" clId="{FE07D291-790D-4248-AA6C-18CD171D2378}" dt="2024-03-10T08:27:35.917" v="53" actId="1076"/>
        <pc:sldMkLst>
          <pc:docMk/>
          <pc:sldMk cId="2067384824" sldId="515"/>
        </pc:sldMkLst>
      </pc:sldChg>
      <pc:sldChg chg="addSp delSp modSp mod delAnim modAnim">
        <pc:chgData name="Stewart Gale" userId="3647ddd2-6040-41ae-a96d-232c23482af8" providerId="ADAL" clId="{FE07D291-790D-4248-AA6C-18CD171D2378}" dt="2025-04-23T13:15:32.836" v="408" actId="1076"/>
        <pc:sldMkLst>
          <pc:docMk/>
          <pc:sldMk cId="24312756" sldId="520"/>
        </pc:sldMkLst>
        <pc:spChg chg="add mod">
          <ac:chgData name="Stewart Gale" userId="3647ddd2-6040-41ae-a96d-232c23482af8" providerId="ADAL" clId="{FE07D291-790D-4248-AA6C-18CD171D2378}" dt="2025-04-23T13:15:30.671" v="407" actId="1076"/>
          <ac:spMkLst>
            <pc:docMk/>
            <pc:sldMk cId="24312756" sldId="520"/>
            <ac:spMk id="2" creationId="{CB24EC44-7F68-0E91-9E06-E37730FB70CB}"/>
          </ac:spMkLst>
        </pc:spChg>
        <pc:spChg chg="add mod">
          <ac:chgData name="Stewart Gale" userId="3647ddd2-6040-41ae-a96d-232c23482af8" providerId="ADAL" clId="{FE07D291-790D-4248-AA6C-18CD171D2378}" dt="2025-04-23T13:15:30.671" v="407" actId="1076"/>
          <ac:spMkLst>
            <pc:docMk/>
            <pc:sldMk cId="24312756" sldId="520"/>
            <ac:spMk id="3" creationId="{23B3CB1E-6DC3-D756-1DEB-FE16E7C8F726}"/>
          </ac:spMkLst>
        </pc:spChg>
        <pc:spChg chg="add mod">
          <ac:chgData name="Stewart Gale" userId="3647ddd2-6040-41ae-a96d-232c23482af8" providerId="ADAL" clId="{FE07D291-790D-4248-AA6C-18CD171D2378}" dt="2025-04-23T13:15:30.671" v="407" actId="1076"/>
          <ac:spMkLst>
            <pc:docMk/>
            <pc:sldMk cId="24312756" sldId="520"/>
            <ac:spMk id="4" creationId="{8E1AFE59-471E-5179-375B-2A32003C5773}"/>
          </ac:spMkLst>
        </pc:spChg>
        <pc:spChg chg="del mod">
          <ac:chgData name="Stewart Gale" userId="3647ddd2-6040-41ae-a96d-232c23482af8" providerId="ADAL" clId="{FE07D291-790D-4248-AA6C-18CD171D2378}" dt="2025-04-23T13:15:10.442" v="403" actId="478"/>
          <ac:spMkLst>
            <pc:docMk/>
            <pc:sldMk cId="24312756" sldId="520"/>
            <ac:spMk id="50" creationId="{0AC13886-76A5-467C-8053-C17F3129F7C6}"/>
          </ac:spMkLst>
        </pc:spChg>
        <pc:picChg chg="mod">
          <ac:chgData name="Stewart Gale" userId="3647ddd2-6040-41ae-a96d-232c23482af8" providerId="ADAL" clId="{FE07D291-790D-4248-AA6C-18CD171D2378}" dt="2025-04-23T13:15:32.836" v="408" actId="1076"/>
          <ac:picMkLst>
            <pc:docMk/>
            <pc:sldMk cId="24312756" sldId="520"/>
            <ac:picMk id="16" creationId="{00000000-0000-0000-0000-000000000000}"/>
          </ac:picMkLst>
        </pc:picChg>
      </pc:sldChg>
      <pc:sldChg chg="addSp delSp modSp mod delAnim">
        <pc:chgData name="Stewart Gale" userId="3647ddd2-6040-41ae-a96d-232c23482af8" providerId="ADAL" clId="{FE07D291-790D-4248-AA6C-18CD171D2378}" dt="2025-04-23T13:16:49.689" v="443" actId="1076"/>
        <pc:sldMkLst>
          <pc:docMk/>
          <pc:sldMk cId="3553631539" sldId="521"/>
        </pc:sldMkLst>
        <pc:spChg chg="add mod">
          <ac:chgData name="Stewart Gale" userId="3647ddd2-6040-41ae-a96d-232c23482af8" providerId="ADAL" clId="{FE07D291-790D-4248-AA6C-18CD171D2378}" dt="2025-04-23T13:16:49.689" v="443" actId="1076"/>
          <ac:spMkLst>
            <pc:docMk/>
            <pc:sldMk cId="3553631539" sldId="521"/>
            <ac:spMk id="3" creationId="{A80A5F2A-4A2A-E934-066F-8E4F3D1491D1}"/>
          </ac:spMkLst>
        </pc:spChg>
        <pc:spChg chg="mod">
          <ac:chgData name="Stewart Gale" userId="3647ddd2-6040-41ae-a96d-232c23482af8" providerId="ADAL" clId="{FE07D291-790D-4248-AA6C-18CD171D2378}" dt="2025-04-23T13:16:22.265" v="419" actId="1076"/>
          <ac:spMkLst>
            <pc:docMk/>
            <pc:sldMk cId="3553631539" sldId="521"/>
            <ac:spMk id="5" creationId="{EFAE98E2-7A2D-46A2-AA92-08D3F2DB28A2}"/>
          </ac:spMkLst>
        </pc:spChg>
        <pc:picChg chg="add mod">
          <ac:chgData name="Stewart Gale" userId="3647ddd2-6040-41ae-a96d-232c23482af8" providerId="ADAL" clId="{FE07D291-790D-4248-AA6C-18CD171D2378}" dt="2025-04-23T13:16:46.513" v="442" actId="1076"/>
          <ac:picMkLst>
            <pc:docMk/>
            <pc:sldMk cId="3553631539" sldId="521"/>
            <ac:picMk id="2" creationId="{1D4F13C2-9235-7ED5-84F6-1468B2F82568}"/>
          </ac:picMkLst>
        </pc:picChg>
      </pc:sldChg>
      <pc:sldChg chg="addSp delSp modSp del mod delAnim modAnim">
        <pc:chgData name="Stewart Gale" userId="3647ddd2-6040-41ae-a96d-232c23482af8" providerId="ADAL" clId="{FE07D291-790D-4248-AA6C-18CD171D2378}" dt="2025-04-23T06:12:33.087" v="331" actId="47"/>
        <pc:sldMkLst>
          <pc:docMk/>
          <pc:sldMk cId="1916507152" sldId="522"/>
        </pc:sldMkLst>
      </pc:sldChg>
      <pc:sldChg chg="addSp delSp modSp mod modAnim">
        <pc:chgData name="Stewart Gale" userId="3647ddd2-6040-41ae-a96d-232c23482af8" providerId="ADAL" clId="{FE07D291-790D-4248-AA6C-18CD171D2378}" dt="2025-04-23T05:50:49.497" v="329"/>
        <pc:sldMkLst>
          <pc:docMk/>
          <pc:sldMk cId="1309464935" sldId="536"/>
        </pc:sldMkLst>
        <pc:spChg chg="mod">
          <ac:chgData name="Stewart Gale" userId="3647ddd2-6040-41ae-a96d-232c23482af8" providerId="ADAL" clId="{FE07D291-790D-4248-AA6C-18CD171D2378}" dt="2025-04-23T05:48:53.904" v="303" actId="1076"/>
          <ac:spMkLst>
            <pc:docMk/>
            <pc:sldMk cId="1309464935" sldId="536"/>
            <ac:spMk id="6" creationId="{00000000-0000-0000-0000-000000000000}"/>
          </ac:spMkLst>
        </pc:spChg>
        <pc:spChg chg="mod topLvl">
          <ac:chgData name="Stewart Gale" userId="3647ddd2-6040-41ae-a96d-232c23482af8" providerId="ADAL" clId="{FE07D291-790D-4248-AA6C-18CD171D2378}" dt="2025-04-23T05:50:00.362" v="321" actId="1076"/>
          <ac:spMkLst>
            <pc:docMk/>
            <pc:sldMk cId="1309464935" sldId="536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FE07D291-790D-4248-AA6C-18CD171D2378}" dt="2025-04-23T05:49:16.629" v="308" actId="165"/>
          <ac:spMkLst>
            <pc:docMk/>
            <pc:sldMk cId="1309464935" sldId="536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FE07D291-790D-4248-AA6C-18CD171D2378}" dt="2025-04-23T05:49:43.958" v="313" actId="1076"/>
          <ac:spMkLst>
            <pc:docMk/>
            <pc:sldMk cId="1309464935" sldId="536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FE07D291-790D-4248-AA6C-18CD171D2378}" dt="2025-04-23T05:49:50.456" v="316" actId="1076"/>
          <ac:spMkLst>
            <pc:docMk/>
            <pc:sldMk cId="1309464935" sldId="536"/>
            <ac:spMk id="22" creationId="{00000000-0000-0000-0000-000000000000}"/>
          </ac:spMkLst>
        </pc:spChg>
        <pc:spChg chg="mod">
          <ac:chgData name="Stewart Gale" userId="3647ddd2-6040-41ae-a96d-232c23482af8" providerId="ADAL" clId="{FE07D291-790D-4248-AA6C-18CD171D2378}" dt="2025-04-23T05:50:04.943" v="322" actId="1076"/>
          <ac:spMkLst>
            <pc:docMk/>
            <pc:sldMk cId="1309464935" sldId="536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FE07D291-790D-4248-AA6C-18CD171D2378}" dt="2025-04-23T05:49:16.629" v="308" actId="165"/>
          <ac:spMkLst>
            <pc:docMk/>
            <pc:sldMk cId="1309464935" sldId="536"/>
            <ac:spMk id="31" creationId="{7A363B83-32B2-450B-8244-C9BD4758A333}"/>
          </ac:spMkLst>
        </pc:spChg>
        <pc:grpChg chg="add del mod">
          <ac:chgData name="Stewart Gale" userId="3647ddd2-6040-41ae-a96d-232c23482af8" providerId="ADAL" clId="{FE07D291-790D-4248-AA6C-18CD171D2378}" dt="2025-04-23T05:49:16.629" v="308" actId="165"/>
          <ac:grpSpMkLst>
            <pc:docMk/>
            <pc:sldMk cId="1309464935" sldId="536"/>
            <ac:grpSpMk id="2" creationId="{031297E8-AC34-6B78-4113-E8CBC7596D22}"/>
          </ac:grpSpMkLst>
        </pc:grpChg>
        <pc:picChg chg="mod topLvl">
          <ac:chgData name="Stewart Gale" userId="3647ddd2-6040-41ae-a96d-232c23482af8" providerId="ADAL" clId="{FE07D291-790D-4248-AA6C-18CD171D2378}" dt="2025-04-23T05:49:16.629" v="308" actId="165"/>
          <ac:picMkLst>
            <pc:docMk/>
            <pc:sldMk cId="1309464935" sldId="536"/>
            <ac:picMk id="25" creationId="{00000000-0000-0000-0000-000000000000}"/>
          </ac:picMkLst>
        </pc:picChg>
        <pc:cxnChg chg="mod topLvl">
          <ac:chgData name="Stewart Gale" userId="3647ddd2-6040-41ae-a96d-232c23482af8" providerId="ADAL" clId="{FE07D291-790D-4248-AA6C-18CD171D2378}" dt="2025-04-23T05:49:16.629" v="308" actId="165"/>
          <ac:cxnSpMkLst>
            <pc:docMk/>
            <pc:sldMk cId="1309464935" sldId="536"/>
            <ac:cxnSpMk id="24" creationId="{84FF2267-10DD-4288-B9AA-D07AED334A25}"/>
          </ac:cxnSpMkLst>
        </pc:cxnChg>
        <pc:cxnChg chg="mod">
          <ac:chgData name="Stewart Gale" userId="3647ddd2-6040-41ae-a96d-232c23482af8" providerId="ADAL" clId="{FE07D291-790D-4248-AA6C-18CD171D2378}" dt="2025-04-23T05:49:33.326" v="311" actId="1076"/>
          <ac:cxnSpMkLst>
            <pc:docMk/>
            <pc:sldMk cId="1309464935" sldId="536"/>
            <ac:cxnSpMk id="32" creationId="{3EBC14B4-7EA4-48E3-931C-780EF99BE518}"/>
          </ac:cxnSpMkLst>
        </pc:cxnChg>
        <pc:cxnChg chg="mod topLvl">
          <ac:chgData name="Stewart Gale" userId="3647ddd2-6040-41ae-a96d-232c23482af8" providerId="ADAL" clId="{FE07D291-790D-4248-AA6C-18CD171D2378}" dt="2025-04-23T05:49:16.629" v="308" actId="165"/>
          <ac:cxnSpMkLst>
            <pc:docMk/>
            <pc:sldMk cId="1309464935" sldId="536"/>
            <ac:cxnSpMk id="47" creationId="{2F47DFFE-EE0F-49F3-B974-EA52AE9289BB}"/>
          </ac:cxnSpMkLst>
        </pc:cxnChg>
        <pc:cxnChg chg="mod topLvl">
          <ac:chgData name="Stewart Gale" userId="3647ddd2-6040-41ae-a96d-232c23482af8" providerId="ADAL" clId="{FE07D291-790D-4248-AA6C-18CD171D2378}" dt="2025-04-23T05:49:16.629" v="308" actId="165"/>
          <ac:cxnSpMkLst>
            <pc:docMk/>
            <pc:sldMk cId="1309464935" sldId="536"/>
            <ac:cxnSpMk id="49" creationId="{18F014D2-21BD-4312-B8C8-B624DA81A9E4}"/>
          </ac:cxnSpMkLst>
        </pc:cxnChg>
      </pc:sldChg>
      <pc:sldChg chg="delSp modSp mod">
        <pc:chgData name="Stewart Gale" userId="3647ddd2-6040-41ae-a96d-232c23482af8" providerId="ADAL" clId="{FE07D291-790D-4248-AA6C-18CD171D2378}" dt="2025-03-10T03:15:16.111" v="186" actId="20577"/>
        <pc:sldMkLst>
          <pc:docMk/>
          <pc:sldMk cId="1343444859" sldId="537"/>
        </pc:sldMkLst>
        <pc:spChg chg="mod">
          <ac:chgData name="Stewart Gale" userId="3647ddd2-6040-41ae-a96d-232c23482af8" providerId="ADAL" clId="{FE07D291-790D-4248-AA6C-18CD171D2378}" dt="2025-03-10T03:15:16.111" v="186" actId="20577"/>
          <ac:spMkLst>
            <pc:docMk/>
            <pc:sldMk cId="1343444859" sldId="537"/>
            <ac:spMk id="5" creationId="{9402E9F6-D530-40FA-8137-C37718F5EB68}"/>
          </ac:spMkLst>
        </pc:spChg>
      </pc:sldChg>
      <pc:sldChg chg="delSp modSp mod">
        <pc:chgData name="Stewart Gale" userId="3647ddd2-6040-41ae-a96d-232c23482af8" providerId="ADAL" clId="{FE07D291-790D-4248-AA6C-18CD171D2378}" dt="2024-03-10T08:28:47.710" v="87" actId="1076"/>
        <pc:sldMkLst>
          <pc:docMk/>
          <pc:sldMk cId="2302475326" sldId="538"/>
        </pc:sldMkLst>
      </pc:sldChg>
      <pc:sldChg chg="delSp modSp mod">
        <pc:chgData name="Stewart Gale" userId="3647ddd2-6040-41ae-a96d-232c23482af8" providerId="ADAL" clId="{FE07D291-790D-4248-AA6C-18CD171D2378}" dt="2024-03-10T08:29:03.261" v="95" actId="1076"/>
        <pc:sldMkLst>
          <pc:docMk/>
          <pc:sldMk cId="2946244711" sldId="539"/>
        </pc:sldMkLst>
      </pc:sldChg>
      <pc:sldChg chg="delSp modSp mod">
        <pc:chgData name="Stewart Gale" userId="3647ddd2-6040-41ae-a96d-232c23482af8" providerId="ADAL" clId="{FE07D291-790D-4248-AA6C-18CD171D2378}" dt="2024-03-10T08:27:55.037" v="64" actId="1076"/>
        <pc:sldMkLst>
          <pc:docMk/>
          <pc:sldMk cId="980042900" sldId="540"/>
        </pc:sldMkLst>
      </pc:sldChg>
      <pc:sldChg chg="addSp delSp modSp mod modAnim">
        <pc:chgData name="Stewart Gale" userId="3647ddd2-6040-41ae-a96d-232c23482af8" providerId="ADAL" clId="{FE07D291-790D-4248-AA6C-18CD171D2378}" dt="2025-04-23T13:13:47.245" v="363"/>
        <pc:sldMkLst>
          <pc:docMk/>
          <pc:sldMk cId="3046974126" sldId="541"/>
        </pc:sldMkLst>
        <pc:spChg chg="add mod">
          <ac:chgData name="Stewart Gale" userId="3647ddd2-6040-41ae-a96d-232c23482af8" providerId="ADAL" clId="{FE07D291-790D-4248-AA6C-18CD171D2378}" dt="2025-04-23T13:12:51.144" v="346" actId="1076"/>
          <ac:spMkLst>
            <pc:docMk/>
            <pc:sldMk cId="3046974126" sldId="541"/>
            <ac:spMk id="3" creationId="{0E16AC15-9E11-2B7F-6982-C13687FF13D4}"/>
          </ac:spMkLst>
        </pc:spChg>
        <pc:spChg chg="add mod">
          <ac:chgData name="Stewart Gale" userId="3647ddd2-6040-41ae-a96d-232c23482af8" providerId="ADAL" clId="{FE07D291-790D-4248-AA6C-18CD171D2378}" dt="2025-04-23T13:13:05.617" v="350" actId="1076"/>
          <ac:spMkLst>
            <pc:docMk/>
            <pc:sldMk cId="3046974126" sldId="541"/>
            <ac:spMk id="5" creationId="{303A8639-E7E9-8610-6B67-10D1C4AAB2D0}"/>
          </ac:spMkLst>
        </pc:spChg>
        <pc:spChg chg="mod">
          <ac:chgData name="Stewart Gale" userId="3647ddd2-6040-41ae-a96d-232c23482af8" providerId="ADAL" clId="{FE07D291-790D-4248-AA6C-18CD171D2378}" dt="2025-04-23T13:13:35.553" v="361" actId="1076"/>
          <ac:spMkLst>
            <pc:docMk/>
            <pc:sldMk cId="3046974126" sldId="541"/>
            <ac:spMk id="30" creationId="{31CF338C-4792-4C9B-9634-6DA6C1719A7C}"/>
          </ac:spMkLst>
        </pc:spChg>
        <pc:picChg chg="mod">
          <ac:chgData name="Stewart Gale" userId="3647ddd2-6040-41ae-a96d-232c23482af8" providerId="ADAL" clId="{FE07D291-790D-4248-AA6C-18CD171D2378}" dt="2025-04-23T13:13:31.347" v="360" actId="14100"/>
          <ac:picMkLst>
            <pc:docMk/>
            <pc:sldMk cId="3046974126" sldId="541"/>
            <ac:picMk id="12" creationId="{00000000-0000-0000-0000-000000000000}"/>
          </ac:picMkLst>
        </pc:picChg>
      </pc:sldChg>
      <pc:sldChg chg="delSp modSp mod">
        <pc:chgData name="Stewart Gale" userId="3647ddd2-6040-41ae-a96d-232c23482af8" providerId="ADAL" clId="{FE07D291-790D-4248-AA6C-18CD171D2378}" dt="2025-04-23T06:22:32.803" v="333" actId="20577"/>
        <pc:sldMkLst>
          <pc:docMk/>
          <pc:sldMk cId="2101458421" sldId="542"/>
        </pc:sldMkLst>
        <pc:spChg chg="mod">
          <ac:chgData name="Stewart Gale" userId="3647ddd2-6040-41ae-a96d-232c23482af8" providerId="ADAL" clId="{FE07D291-790D-4248-AA6C-18CD171D2378}" dt="2025-04-23T06:22:32.803" v="333" actId="20577"/>
          <ac:spMkLst>
            <pc:docMk/>
            <pc:sldMk cId="2101458421" sldId="542"/>
            <ac:spMk id="5" creationId="{00000000-0000-0000-0000-000000000000}"/>
          </ac:spMkLst>
        </pc:spChg>
      </pc:sldChg>
      <pc:sldChg chg="addSp modSp new mod ord">
        <pc:chgData name="Stewart Gale" userId="3647ddd2-6040-41ae-a96d-232c23482af8" providerId="ADAL" clId="{FE07D291-790D-4248-AA6C-18CD171D2378}" dt="2024-03-10T08:33:00.660" v="166" actId="207"/>
        <pc:sldMkLst>
          <pc:docMk/>
          <pc:sldMk cId="1953114099" sldId="543"/>
        </pc:sldMkLst>
      </pc:sldChg>
      <pc:sldChg chg="addSp delSp modSp add mod addAnim delAnim modAnim">
        <pc:chgData name="Stewart Gale" userId="3647ddd2-6040-41ae-a96d-232c23482af8" providerId="ADAL" clId="{FE07D291-790D-4248-AA6C-18CD171D2378}" dt="2025-04-23T13:18:40.057" v="488" actId="1076"/>
        <pc:sldMkLst>
          <pc:docMk/>
          <pc:sldMk cId="1808184084" sldId="544"/>
        </pc:sldMkLst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6" creationId="{ED694BE2-E69B-891A-D54E-C90D49DD8D37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7" creationId="{DC9F956F-CD4D-3035-9D85-D6F6B7787F1B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8" creationId="{7D20C389-13E1-40BC-DDB8-08A8E17FBCF3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9" creationId="{3D7A84C2-0DC5-870A-3F7C-B652F9562054}"/>
          </ac:spMkLst>
        </pc:spChg>
        <pc:spChg chg="mod">
          <ac:chgData name="Stewart Gale" userId="3647ddd2-6040-41ae-a96d-232c23482af8" providerId="ADAL" clId="{FE07D291-790D-4248-AA6C-18CD171D2378}" dt="2025-04-23T13:18:40.057" v="488" actId="1076"/>
          <ac:spMkLst>
            <pc:docMk/>
            <pc:sldMk cId="1808184084" sldId="544"/>
            <ac:spMk id="10" creationId="{789580BC-181D-C9F4-0834-5A1433B8E3ED}"/>
          </ac:spMkLst>
        </pc:spChg>
        <pc:spChg chg="add del mod">
          <ac:chgData name="Stewart Gale" userId="3647ddd2-6040-41ae-a96d-232c23482af8" providerId="ADAL" clId="{FE07D291-790D-4248-AA6C-18CD171D2378}" dt="2025-04-23T13:18:40.057" v="488" actId="1076"/>
          <ac:spMkLst>
            <pc:docMk/>
            <pc:sldMk cId="1808184084" sldId="544"/>
            <ac:spMk id="11" creationId="{1C67C21D-2ED0-79C3-4565-0591C879EB29}"/>
          </ac:spMkLst>
        </pc:spChg>
        <pc:spChg chg="add mod">
          <ac:chgData name="Stewart Gale" userId="3647ddd2-6040-41ae-a96d-232c23482af8" providerId="ADAL" clId="{FE07D291-790D-4248-AA6C-18CD171D2378}" dt="2025-04-23T13:17:04.024" v="444" actId="20577"/>
          <ac:spMkLst>
            <pc:docMk/>
            <pc:sldMk cId="1808184084" sldId="544"/>
            <ac:spMk id="12" creationId="{D95019AF-EFF1-1F27-F92D-E339ECAD7969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26" creationId="{1921A635-0B5E-1F24-5592-D945FB855FD0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27" creationId="{1F4C4A3F-8120-F353-717F-B15B9FB89F69}"/>
          </ac:spMkLst>
        </pc:spChg>
        <pc:spChg chg="del mod">
          <ac:chgData name="Stewart Gale" userId="3647ddd2-6040-41ae-a96d-232c23482af8" providerId="ADAL" clId="{FE07D291-790D-4248-AA6C-18CD171D2378}" dt="2025-04-23T13:17:19.236" v="450" actId="478"/>
          <ac:spMkLst>
            <pc:docMk/>
            <pc:sldMk cId="1808184084" sldId="544"/>
            <ac:spMk id="28" creationId="{2F3204F5-5001-4E4E-6DD0-2697A1BD3F51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30" creationId="{5554208F-8828-56C0-34A9-3DACAE0C8269}"/>
          </ac:spMkLst>
        </pc:spChg>
        <pc:spChg chg="del mod">
          <ac:chgData name="Stewart Gale" userId="3647ddd2-6040-41ae-a96d-232c23482af8" providerId="ADAL" clId="{FE07D291-790D-4248-AA6C-18CD171D2378}" dt="2025-04-23T13:17:14.756" v="449" actId="478"/>
          <ac:spMkLst>
            <pc:docMk/>
            <pc:sldMk cId="1808184084" sldId="544"/>
            <ac:spMk id="31" creationId="{E9C301F9-66DD-6F19-A898-639C5953AF3D}"/>
          </ac:spMkLst>
        </pc:spChg>
        <pc:spChg chg="mod">
          <ac:chgData name="Stewart Gale" userId="3647ddd2-6040-41ae-a96d-232c23482af8" providerId="ADAL" clId="{FE07D291-790D-4248-AA6C-18CD171D2378}" dt="2025-04-23T13:17:49.395" v="462" actId="1076"/>
          <ac:spMkLst>
            <pc:docMk/>
            <pc:sldMk cId="1808184084" sldId="544"/>
            <ac:spMk id="32" creationId="{E57962A5-A7F1-AC69-3BDE-694DD273F251}"/>
          </ac:spMkLst>
        </pc:spChg>
        <pc:picChg chg="add del mod">
          <ac:chgData name="Stewart Gale" userId="3647ddd2-6040-41ae-a96d-232c23482af8" providerId="ADAL" clId="{FE07D291-790D-4248-AA6C-18CD171D2378}" dt="2025-04-23T13:18:07.660" v="471" actId="478"/>
          <ac:picMkLst>
            <pc:docMk/>
            <pc:sldMk cId="1808184084" sldId="544"/>
            <ac:picMk id="13" creationId="{C793BCFF-1463-D39D-72E1-816CF8579FD0}"/>
          </ac:picMkLst>
        </pc:picChg>
        <pc:picChg chg="mod">
          <ac:chgData name="Stewart Gale" userId="3647ddd2-6040-41ae-a96d-232c23482af8" providerId="ADAL" clId="{FE07D291-790D-4248-AA6C-18CD171D2378}" dt="2025-04-23T13:17:54.222" v="465" actId="1076"/>
          <ac:picMkLst>
            <pc:docMk/>
            <pc:sldMk cId="1808184084" sldId="544"/>
            <ac:picMk id="14" creationId="{C996B116-88E5-9FF7-DA69-3E8E207926E4}"/>
          </ac:picMkLst>
        </pc:picChg>
      </pc:sldChg>
      <pc:sldChg chg="addSp delSp modSp add mod delAnim modAnim">
        <pc:chgData name="Stewart Gale" userId="3647ddd2-6040-41ae-a96d-232c23482af8" providerId="ADAL" clId="{FE07D291-790D-4248-AA6C-18CD171D2378}" dt="2025-04-23T13:23:42.839" v="545" actId="1076"/>
        <pc:sldMkLst>
          <pc:docMk/>
          <pc:sldMk cId="3226816807" sldId="545"/>
        </pc:sldMkLst>
        <pc:spChg chg="add mod">
          <ac:chgData name="Stewart Gale" userId="3647ddd2-6040-41ae-a96d-232c23482af8" providerId="ADAL" clId="{FE07D291-790D-4248-AA6C-18CD171D2378}" dt="2025-04-23T13:21:56.057" v="507" actId="20577"/>
          <ac:spMkLst>
            <pc:docMk/>
            <pc:sldMk cId="3226816807" sldId="545"/>
            <ac:spMk id="2" creationId="{DACC2F57-C133-8215-B1AE-1D3011824600}"/>
          </ac:spMkLst>
        </pc:spChg>
        <pc:spChg chg="mod">
          <ac:chgData name="Stewart Gale" userId="3647ddd2-6040-41ae-a96d-232c23482af8" providerId="ADAL" clId="{FE07D291-790D-4248-AA6C-18CD171D2378}" dt="2025-04-23T13:23:42.839" v="545" actId="1076"/>
          <ac:spMkLst>
            <pc:docMk/>
            <pc:sldMk cId="3226816807" sldId="545"/>
            <ac:spMk id="6" creationId="{6E436AA7-457B-CED8-CBB5-0C0B02F9C5F6}"/>
          </ac:spMkLst>
        </pc:spChg>
        <pc:spChg chg="mod">
          <ac:chgData name="Stewart Gale" userId="3647ddd2-6040-41ae-a96d-232c23482af8" providerId="ADAL" clId="{FE07D291-790D-4248-AA6C-18CD171D2378}" dt="2025-04-23T13:23:42.839" v="545" actId="1076"/>
          <ac:spMkLst>
            <pc:docMk/>
            <pc:sldMk cId="3226816807" sldId="545"/>
            <ac:spMk id="7" creationId="{C928FAB5-C6BA-F28D-6FBB-3CC75C6F481B}"/>
          </ac:spMkLst>
        </pc:spChg>
        <pc:spChg chg="del">
          <ac:chgData name="Stewart Gale" userId="3647ddd2-6040-41ae-a96d-232c23482af8" providerId="ADAL" clId="{FE07D291-790D-4248-AA6C-18CD171D2378}" dt="2025-04-23T13:18:56.036" v="491" actId="478"/>
          <ac:spMkLst>
            <pc:docMk/>
            <pc:sldMk cId="3226816807" sldId="545"/>
            <ac:spMk id="8" creationId="{629E70F3-5525-FC8F-5772-E6485CF9C194}"/>
          </ac:spMkLst>
        </pc:spChg>
        <pc:spChg chg="del">
          <ac:chgData name="Stewart Gale" userId="3647ddd2-6040-41ae-a96d-232c23482af8" providerId="ADAL" clId="{FE07D291-790D-4248-AA6C-18CD171D2378}" dt="2025-04-23T13:18:56.036" v="491" actId="478"/>
          <ac:spMkLst>
            <pc:docMk/>
            <pc:sldMk cId="3226816807" sldId="545"/>
            <ac:spMk id="9" creationId="{A2874D2E-3E89-B851-C75C-2D7317183913}"/>
          </ac:spMkLst>
        </pc:spChg>
        <pc:spChg chg="del">
          <ac:chgData name="Stewart Gale" userId="3647ddd2-6040-41ae-a96d-232c23482af8" providerId="ADAL" clId="{FE07D291-790D-4248-AA6C-18CD171D2378}" dt="2025-04-23T13:18:45.858" v="489" actId="478"/>
          <ac:spMkLst>
            <pc:docMk/>
            <pc:sldMk cId="3226816807" sldId="545"/>
            <ac:spMk id="10" creationId="{6449BF66-A003-F434-B08A-B015AE8B4178}"/>
          </ac:spMkLst>
        </pc:spChg>
        <pc:spChg chg="del">
          <ac:chgData name="Stewart Gale" userId="3647ddd2-6040-41ae-a96d-232c23482af8" providerId="ADAL" clId="{FE07D291-790D-4248-AA6C-18CD171D2378}" dt="2025-04-23T13:18:45.858" v="489" actId="478"/>
          <ac:spMkLst>
            <pc:docMk/>
            <pc:sldMk cId="3226816807" sldId="545"/>
            <ac:spMk id="11" creationId="{8A23297B-9FD4-E3A2-0584-43F3C00F80E7}"/>
          </ac:spMkLst>
        </pc:spChg>
        <pc:spChg chg="mod">
          <ac:chgData name="Stewart Gale" userId="3647ddd2-6040-41ae-a96d-232c23482af8" providerId="ADAL" clId="{FE07D291-790D-4248-AA6C-18CD171D2378}" dt="2025-04-23T13:21:38.805" v="501" actId="20577"/>
          <ac:spMkLst>
            <pc:docMk/>
            <pc:sldMk cId="3226816807" sldId="545"/>
            <ac:spMk id="12" creationId="{67CD1868-8BED-8A75-3F5C-97FA2A717B6F}"/>
          </ac:spMkLst>
        </pc:spChg>
        <pc:spChg chg="mod">
          <ac:chgData name="Stewart Gale" userId="3647ddd2-6040-41ae-a96d-232c23482af8" providerId="ADAL" clId="{FE07D291-790D-4248-AA6C-18CD171D2378}" dt="2025-04-23T13:23:42.839" v="545" actId="1076"/>
          <ac:spMkLst>
            <pc:docMk/>
            <pc:sldMk cId="3226816807" sldId="545"/>
            <ac:spMk id="26" creationId="{47ECB132-EE7C-C54F-0061-6EDF955867D2}"/>
          </ac:spMkLst>
        </pc:spChg>
        <pc:spChg chg="del">
          <ac:chgData name="Stewart Gale" userId="3647ddd2-6040-41ae-a96d-232c23482af8" providerId="ADAL" clId="{FE07D291-790D-4248-AA6C-18CD171D2378}" dt="2025-04-23T13:18:56.036" v="491" actId="478"/>
          <ac:spMkLst>
            <pc:docMk/>
            <pc:sldMk cId="3226816807" sldId="545"/>
            <ac:spMk id="27" creationId="{CD4A9761-3704-7DE1-2855-F09C8000E005}"/>
          </ac:spMkLst>
        </pc:spChg>
        <pc:spChg chg="del">
          <ac:chgData name="Stewart Gale" userId="3647ddd2-6040-41ae-a96d-232c23482af8" providerId="ADAL" clId="{FE07D291-790D-4248-AA6C-18CD171D2378}" dt="2025-04-23T13:18:45.858" v="489" actId="478"/>
          <ac:spMkLst>
            <pc:docMk/>
            <pc:sldMk cId="3226816807" sldId="545"/>
            <ac:spMk id="28" creationId="{3C45CCF2-0897-065A-F735-9322B8FF6DEE}"/>
          </ac:spMkLst>
        </pc:spChg>
        <pc:spChg chg="del">
          <ac:chgData name="Stewart Gale" userId="3647ddd2-6040-41ae-a96d-232c23482af8" providerId="ADAL" clId="{FE07D291-790D-4248-AA6C-18CD171D2378}" dt="2025-04-23T13:21:42.727" v="503" actId="478"/>
          <ac:spMkLst>
            <pc:docMk/>
            <pc:sldMk cId="3226816807" sldId="545"/>
            <ac:spMk id="30" creationId="{BCB51A80-3771-202C-1AC4-C27B478950C8}"/>
          </ac:spMkLst>
        </pc:spChg>
        <pc:spChg chg="del">
          <ac:chgData name="Stewart Gale" userId="3647ddd2-6040-41ae-a96d-232c23482af8" providerId="ADAL" clId="{FE07D291-790D-4248-AA6C-18CD171D2378}" dt="2025-04-23T13:18:56.036" v="491" actId="478"/>
          <ac:spMkLst>
            <pc:docMk/>
            <pc:sldMk cId="3226816807" sldId="545"/>
            <ac:spMk id="31" creationId="{7C2D0EB2-AF64-FFC8-BF1A-75CD3F3AF7A6}"/>
          </ac:spMkLst>
        </pc:spChg>
        <pc:spChg chg="del">
          <ac:chgData name="Stewart Gale" userId="3647ddd2-6040-41ae-a96d-232c23482af8" providerId="ADAL" clId="{FE07D291-790D-4248-AA6C-18CD171D2378}" dt="2025-04-23T13:18:45.858" v="489" actId="478"/>
          <ac:spMkLst>
            <pc:docMk/>
            <pc:sldMk cId="3226816807" sldId="545"/>
            <ac:spMk id="32" creationId="{D2E18FE6-8BF2-D737-3C2A-C437509F0FB7}"/>
          </ac:spMkLst>
        </pc:spChg>
        <pc:picChg chg="add mod">
          <ac:chgData name="Stewart Gale" userId="3647ddd2-6040-41ae-a96d-232c23482af8" providerId="ADAL" clId="{FE07D291-790D-4248-AA6C-18CD171D2378}" dt="2025-04-23T13:21:51.936" v="505"/>
          <ac:picMkLst>
            <pc:docMk/>
            <pc:sldMk cId="3226816807" sldId="545"/>
            <ac:picMk id="3" creationId="{67B38A0D-E016-CBCE-E335-3E39B2304779}"/>
          </ac:picMkLst>
        </pc:picChg>
        <pc:picChg chg="del mod">
          <ac:chgData name="Stewart Gale" userId="3647ddd2-6040-41ae-a96d-232c23482af8" providerId="ADAL" clId="{FE07D291-790D-4248-AA6C-18CD171D2378}" dt="2025-04-23T13:23:34.177" v="543" actId="478"/>
          <ac:picMkLst>
            <pc:docMk/>
            <pc:sldMk cId="3226816807" sldId="545"/>
            <ac:picMk id="13" creationId="{B0FCE2A3-F797-53A3-D28A-75EA1456B44C}"/>
          </ac:picMkLst>
        </pc:picChg>
        <pc:picChg chg="del">
          <ac:chgData name="Stewart Gale" userId="3647ddd2-6040-41ae-a96d-232c23482af8" providerId="ADAL" clId="{FE07D291-790D-4248-AA6C-18CD171D2378}" dt="2025-04-23T13:21:50.004" v="504" actId="478"/>
          <ac:picMkLst>
            <pc:docMk/>
            <pc:sldMk cId="3226816807" sldId="545"/>
            <ac:picMk id="14" creationId="{BB8A0EAA-7A53-CDBB-490E-B8037929DA28}"/>
          </ac:picMkLst>
        </pc:picChg>
      </pc:sldChg>
      <pc:sldChg chg="add del">
        <pc:chgData name="Stewart Gale" userId="3647ddd2-6040-41ae-a96d-232c23482af8" providerId="ADAL" clId="{FE07D291-790D-4248-AA6C-18CD171D2378}" dt="2025-04-23T05:51:00.375" v="330" actId="47"/>
        <pc:sldMkLst>
          <pc:docMk/>
          <pc:sldMk cId="3432281820" sldId="545"/>
        </pc:sldMkLst>
      </pc:sldChg>
      <pc:sldChg chg="addSp delSp modSp add mod delAnim modAnim">
        <pc:chgData name="Stewart Gale" userId="3647ddd2-6040-41ae-a96d-232c23482af8" providerId="ADAL" clId="{FE07D291-790D-4248-AA6C-18CD171D2378}" dt="2025-04-23T13:41:52.938" v="611"/>
        <pc:sldMkLst>
          <pc:docMk/>
          <pc:sldMk cId="385573054" sldId="546"/>
        </pc:sldMkLst>
        <pc:spChg chg="add mod">
          <ac:chgData name="Stewart Gale" userId="3647ddd2-6040-41ae-a96d-232c23482af8" providerId="ADAL" clId="{FE07D291-790D-4248-AA6C-18CD171D2378}" dt="2025-04-23T13:23:25.735" v="539" actId="20577"/>
          <ac:spMkLst>
            <pc:docMk/>
            <pc:sldMk cId="385573054" sldId="546"/>
            <ac:spMk id="2" creationId="{5EEC237D-D94F-5D05-A2AE-99C018D58D9B}"/>
          </ac:spMkLst>
        </pc:spChg>
        <pc:spChg chg="add mod">
          <ac:chgData name="Stewart Gale" userId="3647ddd2-6040-41ae-a96d-232c23482af8" providerId="ADAL" clId="{FE07D291-790D-4248-AA6C-18CD171D2378}" dt="2025-04-23T13:41:12.478" v="598" actId="14100"/>
          <ac:spMkLst>
            <pc:docMk/>
            <pc:sldMk cId="385573054" sldId="546"/>
            <ac:spMk id="4" creationId="{1E76B704-AA10-412A-FB01-EF2628A169D9}"/>
          </ac:spMkLst>
        </pc:spChg>
        <pc:spChg chg="add mod">
          <ac:chgData name="Stewart Gale" userId="3647ddd2-6040-41ae-a96d-232c23482af8" providerId="ADAL" clId="{FE07D291-790D-4248-AA6C-18CD171D2378}" dt="2025-04-23T13:41:44.586" v="610" actId="20577"/>
          <ac:spMkLst>
            <pc:docMk/>
            <pc:sldMk cId="385573054" sldId="546"/>
            <ac:spMk id="5" creationId="{244E1440-937B-2E7B-4599-4A0504CB5A02}"/>
          </ac:spMkLst>
        </pc:spChg>
        <pc:spChg chg="del">
          <ac:chgData name="Stewart Gale" userId="3647ddd2-6040-41ae-a96d-232c23482af8" providerId="ADAL" clId="{FE07D291-790D-4248-AA6C-18CD171D2378}" dt="2025-04-23T13:23:05.823" v="522" actId="478"/>
          <ac:spMkLst>
            <pc:docMk/>
            <pc:sldMk cId="385573054" sldId="546"/>
            <ac:spMk id="6" creationId="{1394179A-9408-949A-E599-6EEF14D4BE0C}"/>
          </ac:spMkLst>
        </pc:spChg>
        <pc:spChg chg="del">
          <ac:chgData name="Stewart Gale" userId="3647ddd2-6040-41ae-a96d-232c23482af8" providerId="ADAL" clId="{FE07D291-790D-4248-AA6C-18CD171D2378}" dt="2025-04-23T13:23:05.823" v="522" actId="478"/>
          <ac:spMkLst>
            <pc:docMk/>
            <pc:sldMk cId="385573054" sldId="546"/>
            <ac:spMk id="7" creationId="{3E18625F-0EA1-5FF7-4BF7-BB469AFE90DC}"/>
          </ac:spMkLst>
        </pc:spChg>
        <pc:spChg chg="mod">
          <ac:chgData name="Stewart Gale" userId="3647ddd2-6040-41ae-a96d-232c23482af8" providerId="ADAL" clId="{FE07D291-790D-4248-AA6C-18CD171D2378}" dt="2025-04-23T13:40:43.107" v="591" actId="1076"/>
          <ac:spMkLst>
            <pc:docMk/>
            <pc:sldMk cId="385573054" sldId="546"/>
            <ac:spMk id="8" creationId="{73AF6399-29E8-1AAD-0EBC-B960F77172AE}"/>
          </ac:spMkLst>
        </pc:spChg>
        <pc:spChg chg="mod">
          <ac:chgData name="Stewart Gale" userId="3647ddd2-6040-41ae-a96d-232c23482af8" providerId="ADAL" clId="{FE07D291-790D-4248-AA6C-18CD171D2378}" dt="2025-04-23T13:40:45.463" v="592" actId="113"/>
          <ac:spMkLst>
            <pc:docMk/>
            <pc:sldMk cId="385573054" sldId="546"/>
            <ac:spMk id="9" creationId="{277C4B98-68E7-5698-A73A-AEC0A373DA42}"/>
          </ac:spMkLst>
        </pc:spChg>
        <pc:spChg chg="mod">
          <ac:chgData name="Stewart Gale" userId="3647ddd2-6040-41ae-a96d-232c23482af8" providerId="ADAL" clId="{FE07D291-790D-4248-AA6C-18CD171D2378}" dt="2025-04-23T13:23:23.475" v="537" actId="20577"/>
          <ac:spMkLst>
            <pc:docMk/>
            <pc:sldMk cId="385573054" sldId="546"/>
            <ac:spMk id="12" creationId="{38BE361A-C95F-D6ED-0903-5621EAF062EB}"/>
          </ac:spMkLst>
        </pc:spChg>
        <pc:spChg chg="del">
          <ac:chgData name="Stewart Gale" userId="3647ddd2-6040-41ae-a96d-232c23482af8" providerId="ADAL" clId="{FE07D291-790D-4248-AA6C-18CD171D2378}" dt="2025-04-23T13:23:05.823" v="522" actId="478"/>
          <ac:spMkLst>
            <pc:docMk/>
            <pc:sldMk cId="385573054" sldId="546"/>
            <ac:spMk id="26" creationId="{5AB7C4C6-74C5-E1A1-E38E-B3FD448841E8}"/>
          </ac:spMkLst>
        </pc:spChg>
        <pc:spChg chg="mod">
          <ac:chgData name="Stewart Gale" userId="3647ddd2-6040-41ae-a96d-232c23482af8" providerId="ADAL" clId="{FE07D291-790D-4248-AA6C-18CD171D2378}" dt="2025-04-23T13:40:43.107" v="591" actId="1076"/>
          <ac:spMkLst>
            <pc:docMk/>
            <pc:sldMk cId="385573054" sldId="546"/>
            <ac:spMk id="27" creationId="{0CCADB85-AFF7-1F2B-0F7C-4E165DE6ECE8}"/>
          </ac:spMkLst>
        </pc:spChg>
        <pc:spChg chg="del">
          <ac:chgData name="Stewart Gale" userId="3647ddd2-6040-41ae-a96d-232c23482af8" providerId="ADAL" clId="{FE07D291-790D-4248-AA6C-18CD171D2378}" dt="2025-04-23T13:23:05.823" v="522" actId="478"/>
          <ac:spMkLst>
            <pc:docMk/>
            <pc:sldMk cId="385573054" sldId="546"/>
            <ac:spMk id="30" creationId="{43659686-BB10-9118-EB18-EB5B8EA2E805}"/>
          </ac:spMkLst>
        </pc:spChg>
        <pc:spChg chg="del">
          <ac:chgData name="Stewart Gale" userId="3647ddd2-6040-41ae-a96d-232c23482af8" providerId="ADAL" clId="{FE07D291-790D-4248-AA6C-18CD171D2378}" dt="2025-04-23T13:38:59.164" v="546" actId="478"/>
          <ac:spMkLst>
            <pc:docMk/>
            <pc:sldMk cId="385573054" sldId="546"/>
            <ac:spMk id="31" creationId="{C18D2126-D502-AAFC-07F5-974B9774EC63}"/>
          </ac:spMkLst>
        </pc:spChg>
        <pc:picChg chg="add mod">
          <ac:chgData name="Stewart Gale" userId="3647ddd2-6040-41ae-a96d-232c23482af8" providerId="ADAL" clId="{FE07D291-790D-4248-AA6C-18CD171D2378}" dt="2025-04-23T13:40:54.283" v="595" actId="1076"/>
          <ac:picMkLst>
            <pc:docMk/>
            <pc:sldMk cId="385573054" sldId="546"/>
            <ac:picMk id="3" creationId="{B2E4B052-55FC-C55A-D609-DFE3ABAC7B99}"/>
          </ac:picMkLst>
        </pc:picChg>
        <pc:picChg chg="mod">
          <ac:chgData name="Stewart Gale" userId="3647ddd2-6040-41ae-a96d-232c23482af8" providerId="ADAL" clId="{FE07D291-790D-4248-AA6C-18CD171D2378}" dt="2025-04-23T13:40:39.433" v="590" actId="1076"/>
          <ac:picMkLst>
            <pc:docMk/>
            <pc:sldMk cId="385573054" sldId="546"/>
            <ac:picMk id="13" creationId="{E372C801-1D3F-BB4A-17F8-BD3D63243E70}"/>
          </ac:picMkLst>
        </pc:picChg>
        <pc:picChg chg="del">
          <ac:chgData name="Stewart Gale" userId="3647ddd2-6040-41ae-a96d-232c23482af8" providerId="ADAL" clId="{FE07D291-790D-4248-AA6C-18CD171D2378}" dt="2025-04-23T13:23:07.377" v="523" actId="478"/>
          <ac:picMkLst>
            <pc:docMk/>
            <pc:sldMk cId="385573054" sldId="546"/>
            <ac:picMk id="14" creationId="{A6DB79FE-0A9A-D8CE-89AF-3FAF705DA7F3}"/>
          </ac:picMkLst>
        </pc:picChg>
      </pc:sldChg>
      <pc:sldMasterChg chg="modSp modSldLayout">
        <pc:chgData name="Stewart Gale" userId="3647ddd2-6040-41ae-a96d-232c23482af8" providerId="ADAL" clId="{FE07D291-790D-4248-AA6C-18CD171D2378}" dt="2024-03-10T08:25:44.489" v="8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E07D291-790D-4248-AA6C-18CD171D2378}" dt="2024-03-10T08:25:44.489" v="8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0.png"/><Relationship Id="rId4" Type="http://schemas.openxmlformats.org/officeDocument/2006/relationships/image" Target="../media/image2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88640"/>
            <a:ext cx="11665296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Forces and Motions</a:t>
            </a:r>
          </a:p>
          <a:p>
            <a:pPr algn="ctr"/>
            <a:r>
              <a:rPr lang="en-GB" sz="11500" dirty="0"/>
              <a:t>F = ma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2 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101458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A1306160-84B6-484F-B067-D9221429CA30}"/>
                  </a:ext>
                </a:extLst>
              </p:cNvPr>
              <p:cNvSpPr txBox="1"/>
              <p:nvPr/>
            </p:nvSpPr>
            <p:spPr>
              <a:xfrm>
                <a:off x="1524572" y="476672"/>
                <a:ext cx="9142856" cy="230832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7200" dirty="0">
                    <a:latin typeface="+mj-lt"/>
                  </a:rPr>
                  <a:t>Combining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GB" sz="7200" dirty="0"/>
                  <a:t> </a:t>
                </a:r>
              </a:p>
              <a:p>
                <a:pPr algn="ctr"/>
                <a:r>
                  <a:rPr lang="en-GB" sz="7200" dirty="0"/>
                  <a:t>with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𝑠𝑢𝑣𝑎𝑡</m:t>
                    </m:r>
                  </m:oMath>
                </a14:m>
                <a:r>
                  <a:rPr lang="en-GB" sz="7200" dirty="0"/>
                  <a:t> equations</a:t>
                </a:r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A1306160-84B6-484F-B067-D9221429C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572" y="476672"/>
                <a:ext cx="9142856" cy="2308324"/>
              </a:xfrm>
              <a:prstGeom prst="rect">
                <a:avLst/>
              </a:prstGeom>
              <a:blipFill>
                <a:blip r:embed="rId2"/>
                <a:stretch>
                  <a:fillRect t="-10026" r="-1533" b="-20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1A473-C7EC-0961-19D8-566B7D4784B3}"/>
                  </a:ext>
                </a:extLst>
              </p:cNvPr>
              <p:cNvSpPr/>
              <p:nvPr/>
            </p:nvSpPr>
            <p:spPr>
              <a:xfrm>
                <a:off x="713167" y="3140967"/>
                <a:ext cx="460851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1A473-C7EC-0961-19D8-566B7D4784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67" y="3140967"/>
                <a:ext cx="4608513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F956404-0078-3342-0222-78464E892E0A}"/>
                  </a:ext>
                </a:extLst>
              </p:cNvPr>
              <p:cNvSpPr/>
              <p:nvPr/>
            </p:nvSpPr>
            <p:spPr>
              <a:xfrm>
                <a:off x="400703" y="4437112"/>
                <a:ext cx="5479274" cy="21670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F956404-0078-3342-0222-78464E892E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03" y="4437112"/>
                <a:ext cx="5479274" cy="21670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B3FDE1E-684C-8FB9-AD79-83DDD9A10BFF}"/>
                  </a:ext>
                </a:extLst>
              </p:cNvPr>
              <p:cNvSpPr/>
              <p:nvPr/>
            </p:nvSpPr>
            <p:spPr>
              <a:xfrm>
                <a:off x="6301680" y="3153732"/>
                <a:ext cx="540060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B3FDE1E-684C-8FB9-AD79-83DDD9A10B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680" y="3153732"/>
                <a:ext cx="54006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10D6F26-7F2B-3E9F-3274-CA4B8DCADFED}"/>
                  </a:ext>
                </a:extLst>
              </p:cNvPr>
              <p:cNvSpPr/>
              <p:nvPr/>
            </p:nvSpPr>
            <p:spPr>
              <a:xfrm>
                <a:off x="6264679" y="4757001"/>
                <a:ext cx="5437601" cy="1820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10D6F26-7F2B-3E9F-3274-CA4B8DCADF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679" y="4757001"/>
                <a:ext cx="5437601" cy="18209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114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FAE98E2-7A2D-46A2-AA92-08D3F2DB28A2}"/>
              </a:ext>
            </a:extLst>
          </p:cNvPr>
          <p:cNvSpPr txBox="1"/>
          <p:nvPr/>
        </p:nvSpPr>
        <p:spPr>
          <a:xfrm>
            <a:off x="407368" y="836712"/>
            <a:ext cx="11377264" cy="440120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body of mass 5kg is pulled along a rough horizontal table by a horizontal force of magnitude 20N against a constant friction force of magnitude 4N. </a:t>
            </a:r>
          </a:p>
          <a:p>
            <a:endParaRPr lang="en-GB" sz="2800" dirty="0"/>
          </a:p>
          <a:p>
            <a:r>
              <a:rPr lang="en-GB" sz="2800" dirty="0"/>
              <a:t>Given that the body is initially at rest, find:</a:t>
            </a:r>
          </a:p>
          <a:p>
            <a:endParaRPr lang="en-GB" sz="2800" dirty="0"/>
          </a:p>
          <a:p>
            <a:pPr marL="342900" indent="-342900">
              <a:buFontTx/>
              <a:buAutoNum type="alphaLcParenBoth"/>
            </a:pPr>
            <a:r>
              <a:rPr lang="en-GB" sz="2800" dirty="0"/>
              <a:t> the magnitude of the normal reaction between the body and    </a:t>
            </a:r>
            <a:r>
              <a:rPr lang="en-GB" sz="2800" dirty="0">
                <a:solidFill>
                  <a:schemeClr val="bg1"/>
                </a:solidFill>
              </a:rPr>
              <a:t>..</a:t>
            </a:r>
            <a:r>
              <a:rPr lang="en-GB" sz="2800" dirty="0"/>
              <a:t>the table</a:t>
            </a:r>
          </a:p>
          <a:p>
            <a:pPr marL="342900" indent="-342900">
              <a:buFontTx/>
              <a:buAutoNum type="alphaLcParenBoth"/>
            </a:pPr>
            <a:endParaRPr lang="en-GB" sz="2800" dirty="0"/>
          </a:p>
          <a:p>
            <a:pPr marL="342900" indent="-342900">
              <a:buAutoNum type="alphaLcParenBoth"/>
            </a:pPr>
            <a:r>
              <a:rPr lang="en-GB" sz="2800" dirty="0"/>
              <a:t> the acceleration of the body</a:t>
            </a:r>
          </a:p>
          <a:p>
            <a:pPr marL="342900" indent="-342900">
              <a:buAutoNum type="alphaLcParenBoth"/>
            </a:pPr>
            <a:endParaRPr lang="en-GB" sz="2800" dirty="0"/>
          </a:p>
          <a:p>
            <a:pPr marL="342900" indent="-342900">
              <a:buAutoNum type="alphaLcParenBoth"/>
            </a:pPr>
            <a:r>
              <a:rPr lang="en-GB" sz="2800" dirty="0"/>
              <a:t> the distance travelled by the body in the first 4 seconds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4F13C2-9235-7ED5-84F6-1468B2F82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5445224"/>
            <a:ext cx="4248472" cy="13015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0A5F2A-4A2A-E934-066F-8E4F3D1491D1}"/>
              </a:ext>
            </a:extLst>
          </p:cNvPr>
          <p:cNvSpPr txBox="1"/>
          <p:nvPr/>
        </p:nvSpPr>
        <p:spPr>
          <a:xfrm>
            <a:off x="4511824" y="0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3553631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13EE3-32E4-E75F-789F-6F00D315D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E57962A5-A7F1-AC69-3BDE-694DD273F251}"/>
              </a:ext>
            </a:extLst>
          </p:cNvPr>
          <p:cNvSpPr/>
          <p:nvPr/>
        </p:nvSpPr>
        <p:spPr>
          <a:xfrm>
            <a:off x="623392" y="2423360"/>
            <a:ext cx="486510" cy="4295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96B116-88E5-9FF7-DA69-3E8E207926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05" b="5422"/>
          <a:stretch/>
        </p:blipFill>
        <p:spPr>
          <a:xfrm>
            <a:off x="1136907" y="2492896"/>
            <a:ext cx="4747109" cy="38088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89580BC-181D-C9F4-0834-5A1433B8E3ED}"/>
                  </a:ext>
                </a:extLst>
              </p:cNvPr>
              <p:cNvSpPr/>
              <p:nvPr/>
            </p:nvSpPr>
            <p:spPr>
              <a:xfrm>
                <a:off x="6888088" y="3140968"/>
                <a:ext cx="1958623" cy="769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br>
                  <a:rPr lang="en-GB" sz="4400" dirty="0">
                    <a:solidFill>
                      <a:prstClr val="black"/>
                    </a:solidFill>
                  </a:rPr>
                </a:br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89580BC-181D-C9F4-0834-5A1433B8E3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140968"/>
                <a:ext cx="1958623" cy="769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67C21D-2ED0-79C3-4565-0591C879EB29}"/>
                  </a:ext>
                </a:extLst>
              </p:cNvPr>
              <p:cNvSpPr/>
              <p:nvPr/>
            </p:nvSpPr>
            <p:spPr>
              <a:xfrm>
                <a:off x="6817400" y="4509120"/>
                <a:ext cx="209999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67C21D-2ED0-79C3-4565-0591C879EB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400" y="4509120"/>
                <a:ext cx="209999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95019AF-EFF1-1F27-F92D-E339ECAD7969}"/>
              </a:ext>
            </a:extLst>
          </p:cNvPr>
          <p:cNvSpPr txBox="1"/>
          <p:nvPr/>
        </p:nvSpPr>
        <p:spPr>
          <a:xfrm>
            <a:off x="522781" y="230144"/>
            <a:ext cx="11146438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body of mass 5kg is pulled along a rough horizontal table by a horizontal force of magnitude 20N against a constant friction force of magnitude 4N. </a:t>
            </a:r>
          </a:p>
          <a:p>
            <a:r>
              <a:rPr lang="en-GB" sz="2800" dirty="0"/>
              <a:t>Given that the body is initially at rest, find:</a:t>
            </a:r>
          </a:p>
          <a:p>
            <a:pPr marL="342900" indent="-342900">
              <a:buFontTx/>
              <a:buAutoNum type="alphaLcParenBoth"/>
            </a:pPr>
            <a:r>
              <a:rPr lang="en-GB" sz="2800" dirty="0"/>
              <a:t> the magnitude of the normal reaction between the body and the table</a:t>
            </a:r>
          </a:p>
        </p:txBody>
      </p:sp>
    </p:spTree>
    <p:extLst>
      <p:ext uri="{BB962C8B-B14F-4D97-AF65-F5344CB8AC3E}">
        <p14:creationId xmlns:p14="http://schemas.microsoft.com/office/powerpoint/2010/main" val="180818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6B9E6-303F-591A-9518-3FEB05F3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7ECB132-EE7C-C54F-0061-6EDF955867D2}"/>
              </a:ext>
            </a:extLst>
          </p:cNvPr>
          <p:cNvSpPr txBox="1"/>
          <p:nvPr/>
        </p:nvSpPr>
        <p:spPr>
          <a:xfrm>
            <a:off x="6834052" y="2708920"/>
            <a:ext cx="3600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Cambria Math" panose="02040503050406030204" pitchFamily="18" charset="0"/>
              </a:rPr>
              <a:t>F</a:t>
            </a:r>
            <a:r>
              <a:rPr lang="en-GB" sz="4400" i="1" dirty="0">
                <a:latin typeface="Cambria Math" panose="02040503050406030204" pitchFamily="18" charset="0"/>
              </a:rPr>
              <a:t> </a:t>
            </a:r>
            <a:r>
              <a:rPr lang="en-GB" sz="4400" dirty="0">
                <a:latin typeface="Cambria Math" panose="02040503050406030204" pitchFamily="18" charset="0"/>
              </a:rPr>
              <a:t>= ma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E436AA7-457B-CED8-CBB5-0C0B02F9C5F6}"/>
                  </a:ext>
                </a:extLst>
              </p:cNvPr>
              <p:cNvSpPr/>
              <p:nvPr/>
            </p:nvSpPr>
            <p:spPr>
              <a:xfrm>
                <a:off x="6290529" y="3836169"/>
                <a:ext cx="3339659" cy="769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20−4=5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4400" dirty="0">
                    <a:solidFill>
                      <a:prstClr val="black"/>
                    </a:solidFill>
                  </a:rPr>
                </a:br>
                <a:endParaRPr lang="en-GB" sz="4400" baseline="30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E436AA7-457B-CED8-CBB5-0C0B02F9C5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529" y="3836169"/>
                <a:ext cx="3339659" cy="769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928FAB5-C6BA-F28D-6FBB-3CC75C6F481B}"/>
                  </a:ext>
                </a:extLst>
              </p:cNvPr>
              <p:cNvSpPr/>
              <p:nvPr/>
            </p:nvSpPr>
            <p:spPr>
              <a:xfrm>
                <a:off x="6506553" y="4821833"/>
                <a:ext cx="5252453" cy="1054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ms</a:t>
                </a:r>
                <a:r>
                  <a:rPr lang="en-GB" sz="4400" b="1" baseline="30000" dirty="0">
                    <a:solidFill>
                      <a:prstClr val="black"/>
                    </a:solidFill>
                  </a:rPr>
                  <a:t>-2</a:t>
                </a: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928FAB5-C6BA-F28D-6FBB-3CC75C6F48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553" y="4821833"/>
                <a:ext cx="5252453" cy="1054006"/>
              </a:xfrm>
              <a:prstGeom prst="rect">
                <a:avLst/>
              </a:prstGeom>
              <a:blipFill>
                <a:blip r:embed="rId3"/>
                <a:stretch>
                  <a:fillRect b="-13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7CD1868-8BED-8A75-3F5C-97FA2A717B6F}"/>
              </a:ext>
            </a:extLst>
          </p:cNvPr>
          <p:cNvSpPr txBox="1"/>
          <p:nvPr/>
        </p:nvSpPr>
        <p:spPr>
          <a:xfrm>
            <a:off x="522781" y="230144"/>
            <a:ext cx="11146438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body of mass 5kg is pulled along a rough horizontal table by a horizontal force of magnitude 20N against a constant friction force of magnitude 4N. </a:t>
            </a:r>
          </a:p>
          <a:p>
            <a:r>
              <a:rPr lang="en-GB" sz="2800" dirty="0"/>
              <a:t>Given that the body is initially at rest, find:</a:t>
            </a:r>
          </a:p>
          <a:p>
            <a:r>
              <a:rPr lang="en-GB" sz="2800" dirty="0"/>
              <a:t>(b) the acceleration of the body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CC2F57-C133-8215-B1AE-1D3011824600}"/>
              </a:ext>
            </a:extLst>
          </p:cNvPr>
          <p:cNvSpPr/>
          <p:nvPr/>
        </p:nvSpPr>
        <p:spPr>
          <a:xfrm>
            <a:off x="623392" y="2423360"/>
            <a:ext cx="486510" cy="4295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b.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B38A0D-E016-CBCE-E335-3E39B23047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605" b="5422"/>
          <a:stretch/>
        </p:blipFill>
        <p:spPr>
          <a:xfrm>
            <a:off x="1136907" y="2492896"/>
            <a:ext cx="4747109" cy="380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1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51482-8CEA-3E67-09AD-456171A66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CADB85-AFF7-1F2B-0F7C-4E165DE6ECE8}"/>
                  </a:ext>
                </a:extLst>
              </p:cNvPr>
              <p:cNvSpPr txBox="1"/>
              <p:nvPr/>
            </p:nvSpPr>
            <p:spPr>
              <a:xfrm>
                <a:off x="7439600" y="3810222"/>
                <a:ext cx="2592288" cy="899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CADB85-AFF7-1F2B-0F7C-4E165DE6E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600" y="3810222"/>
                <a:ext cx="2592288" cy="8990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AF6399-29E8-1AAD-0EBC-B960F77172AE}"/>
                  </a:ext>
                </a:extLst>
              </p:cNvPr>
              <p:cNvSpPr/>
              <p:nvPr/>
            </p:nvSpPr>
            <p:spPr>
              <a:xfrm>
                <a:off x="7367592" y="4711361"/>
                <a:ext cx="4572000" cy="8990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0×4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×3.2×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2800" dirty="0">
                    <a:solidFill>
                      <a:prstClr val="black"/>
                    </a:solidFill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AF6399-29E8-1AAD-0EBC-B960F7717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592" y="4711361"/>
                <a:ext cx="4572000" cy="899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77C4B98-68E7-5698-A73A-AEC0A373DA42}"/>
                  </a:ext>
                </a:extLst>
              </p:cNvPr>
              <p:cNvSpPr/>
              <p:nvPr/>
            </p:nvSpPr>
            <p:spPr>
              <a:xfrm>
                <a:off x="7583616" y="5868949"/>
                <a:ext cx="19648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 m</a:t>
                </a:r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77C4B98-68E7-5698-A73A-AEC0A373DA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3616" y="5868949"/>
                <a:ext cx="1964897" cy="523220"/>
              </a:xfrm>
              <a:prstGeom prst="rect">
                <a:avLst/>
              </a:prstGeom>
              <a:blipFill>
                <a:blip r:embed="rId4"/>
                <a:stretch>
                  <a:fillRect t="-11628" r="-5590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8BE361A-C95F-D6ED-0903-5621EAF062EB}"/>
              </a:ext>
            </a:extLst>
          </p:cNvPr>
          <p:cNvSpPr txBox="1"/>
          <p:nvPr/>
        </p:nvSpPr>
        <p:spPr>
          <a:xfrm>
            <a:off x="522781" y="230144"/>
            <a:ext cx="11146438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body of mass 5kg is pulled along a rough horizontal table by a horizontal force of magnitude 20N against a constant friction force of magnitude 4N. </a:t>
            </a:r>
          </a:p>
          <a:p>
            <a:r>
              <a:rPr lang="en-GB" sz="2800" dirty="0"/>
              <a:t>Given that the body is initially at rest, find:</a:t>
            </a:r>
          </a:p>
          <a:p>
            <a:r>
              <a:rPr lang="en-GB" sz="2800" dirty="0"/>
              <a:t>(c) the distance travelled by the body in the first 4 seconds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72C801-1D3F-BB4A-17F8-BD3D63243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616" y="2204864"/>
            <a:ext cx="3741244" cy="11461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EC237D-D94F-5D05-A2AE-99C018D58D9B}"/>
              </a:ext>
            </a:extLst>
          </p:cNvPr>
          <p:cNvSpPr/>
          <p:nvPr/>
        </p:nvSpPr>
        <p:spPr>
          <a:xfrm>
            <a:off x="623392" y="2423360"/>
            <a:ext cx="486510" cy="4295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E4B052-55FC-C55A-D609-DFE3ABAC7B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605" b="5422"/>
          <a:stretch/>
        </p:blipFill>
        <p:spPr>
          <a:xfrm>
            <a:off x="300534" y="2652595"/>
            <a:ext cx="4307851" cy="34563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76B704-AA10-412A-FB01-EF2628A169D9}"/>
                  </a:ext>
                </a:extLst>
              </p:cNvPr>
              <p:cNvSpPr txBox="1"/>
              <p:nvPr/>
            </p:nvSpPr>
            <p:spPr>
              <a:xfrm>
                <a:off x="4931243" y="2379061"/>
                <a:ext cx="1092749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76B704-AA10-412A-FB01-EF2628A16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243" y="2379061"/>
                <a:ext cx="1092749" cy="28623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4E1440-937B-2E7B-4599-4A0504CB5A02}"/>
                  </a:ext>
                </a:extLst>
              </p:cNvPr>
              <p:cNvSpPr txBox="1"/>
              <p:nvPr/>
            </p:nvSpPr>
            <p:spPr>
              <a:xfrm>
                <a:off x="4931242" y="2379061"/>
                <a:ext cx="2028854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3.2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4E1440-937B-2E7B-4599-4A0504CB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242" y="2379061"/>
                <a:ext cx="2028854" cy="28623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7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8" grpId="0"/>
      <p:bldP spid="9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AE116DB-3CD0-4C61-80B9-DE967D743255}"/>
              </a:ext>
            </a:extLst>
          </p:cNvPr>
          <p:cNvSpPr txBox="1"/>
          <p:nvPr/>
        </p:nvSpPr>
        <p:spPr>
          <a:xfrm>
            <a:off x="2711624" y="267815"/>
            <a:ext cx="655272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Forces – Horizontal </a:t>
            </a:r>
            <a:endParaRPr lang="en-GB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3352" y="1456589"/>
            <a:ext cx="11593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forces could be acting on the particle?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63284" y="5969346"/>
            <a:ext cx="1952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C000"/>
                </a:solidFill>
              </a:rPr>
              <a:t>Weight (</a:t>
            </a:r>
            <a:r>
              <a:rPr lang="en-GB" sz="28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800" dirty="0">
                <a:solidFill>
                  <a:srgbClr val="FFC000"/>
                </a:solidFill>
              </a:rPr>
              <a:t>g)</a:t>
            </a:r>
            <a:endParaRPr lang="en-GB" sz="2000" dirty="0">
              <a:solidFill>
                <a:srgbClr val="FFC000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4FF2267-10DD-4288-B9AA-D07AED334A25}"/>
              </a:ext>
            </a:extLst>
          </p:cNvPr>
          <p:cNvCxnSpPr>
            <a:cxnSpLocks/>
          </p:cNvCxnSpPr>
          <p:nvPr/>
        </p:nvCxnSpPr>
        <p:spPr>
          <a:xfrm flipH="1" flipV="1">
            <a:off x="5939449" y="3104135"/>
            <a:ext cx="4440" cy="100485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F47DFFE-EE0F-49F3-B974-EA52AE9289BB}"/>
              </a:ext>
            </a:extLst>
          </p:cNvPr>
          <p:cNvCxnSpPr>
            <a:cxnSpLocks/>
          </p:cNvCxnSpPr>
          <p:nvPr/>
        </p:nvCxnSpPr>
        <p:spPr>
          <a:xfrm flipV="1">
            <a:off x="6603470" y="4587905"/>
            <a:ext cx="913033" cy="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8F014D2-21BD-4312-B8C8-B624DA81A9E4}"/>
              </a:ext>
            </a:extLst>
          </p:cNvPr>
          <p:cNvCxnSpPr>
            <a:cxnSpLocks/>
          </p:cNvCxnSpPr>
          <p:nvPr/>
        </p:nvCxnSpPr>
        <p:spPr>
          <a:xfrm flipH="1" flipV="1">
            <a:off x="4445397" y="4613489"/>
            <a:ext cx="892281" cy="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52CA4B3-372E-495A-9C04-8CBCAC4B8599}"/>
              </a:ext>
            </a:extLst>
          </p:cNvPr>
          <p:cNvCxnSpPr>
            <a:cxnSpLocks/>
          </p:cNvCxnSpPr>
          <p:nvPr/>
        </p:nvCxnSpPr>
        <p:spPr>
          <a:xfrm>
            <a:off x="5939449" y="4971637"/>
            <a:ext cx="0" cy="997709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96200" y="2696089"/>
            <a:ext cx="2265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acceleration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0370" y="4274143"/>
            <a:ext cx="2378783" cy="6640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Driving Force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62847" y="4063949"/>
            <a:ext cx="2736304" cy="52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Resistance Force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363B83-32B2-450B-8244-C9BD4758A333}"/>
              </a:ext>
            </a:extLst>
          </p:cNvPr>
          <p:cNvSpPr/>
          <p:nvPr/>
        </p:nvSpPr>
        <p:spPr>
          <a:xfrm>
            <a:off x="5311495" y="4108993"/>
            <a:ext cx="1264791" cy="866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BC14B4-7EA4-48E3-931C-780EF99BE518}"/>
              </a:ext>
            </a:extLst>
          </p:cNvPr>
          <p:cNvCxnSpPr>
            <a:cxnSpLocks/>
          </p:cNvCxnSpPr>
          <p:nvPr/>
        </p:nvCxnSpPr>
        <p:spPr>
          <a:xfrm>
            <a:off x="2639616" y="4974851"/>
            <a:ext cx="6984776" cy="1732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725824" y="2573962"/>
            <a:ext cx="2371009" cy="52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Reaction Force</a:t>
            </a:r>
            <a:endParaRPr lang="en-GB" dirty="0">
              <a:solidFill>
                <a:srgbClr val="7030A0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62" y="3185875"/>
            <a:ext cx="852835" cy="42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6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>
            <a:extLst>
              <a:ext uri="{FF2B5EF4-FFF2-40B4-BE49-F238E27FC236}">
                <a16:creationId xmlns:a16="http://schemas.microsoft.com/office/drawing/2014/main" id="{A981E39B-1FD0-4E7C-A730-CD5430DB6A5E}"/>
              </a:ext>
            </a:extLst>
          </p:cNvPr>
          <p:cNvSpPr txBox="1"/>
          <p:nvPr/>
        </p:nvSpPr>
        <p:spPr>
          <a:xfrm>
            <a:off x="296210" y="265379"/>
            <a:ext cx="11449272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The ‘</a:t>
            </a:r>
            <a:r>
              <a:rPr lang="en-GB" sz="5400" b="1" dirty="0">
                <a:solidFill>
                  <a:schemeClr val="tx1"/>
                </a:solidFill>
              </a:rPr>
              <a:t>resultant force</a:t>
            </a:r>
            <a:r>
              <a:rPr lang="en-GB" sz="5400" dirty="0">
                <a:solidFill>
                  <a:schemeClr val="tx1"/>
                </a:solidFill>
              </a:rPr>
              <a:t>’ is the 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overall force acting on the object. 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6740926" y="2954372"/>
            <a:ext cx="1080120" cy="808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29997D2-7E26-451C-B881-73452F4CA80B}"/>
              </a:ext>
            </a:extLst>
          </p:cNvPr>
          <p:cNvCxnSpPr>
            <a:cxnSpLocks/>
          </p:cNvCxnSpPr>
          <p:nvPr/>
        </p:nvCxnSpPr>
        <p:spPr>
          <a:xfrm flipH="1">
            <a:off x="4148638" y="2954372"/>
            <a:ext cx="1137722" cy="8089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7893055" y="2631205"/>
                <a:ext cx="12001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055" y="2631205"/>
                <a:ext cx="120017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/>
              <p:nvPr/>
            </p:nvSpPr>
            <p:spPr>
              <a:xfrm>
                <a:off x="2934054" y="2631206"/>
                <a:ext cx="12001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30 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054" y="2631206"/>
                <a:ext cx="120017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300766" y="2502912"/>
            <a:ext cx="1440160" cy="9427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6740926" y="5536644"/>
            <a:ext cx="1080120" cy="8089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7893055" y="5213477"/>
                <a:ext cx="12001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055" y="5213477"/>
                <a:ext cx="120017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5300766" y="5085184"/>
            <a:ext cx="1440160" cy="9427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38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6744072" y="2656324"/>
            <a:ext cx="1080120" cy="808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29997D2-7E26-451C-B881-73452F4CA80B}"/>
              </a:ext>
            </a:extLst>
          </p:cNvPr>
          <p:cNvCxnSpPr>
            <a:cxnSpLocks/>
          </p:cNvCxnSpPr>
          <p:nvPr/>
        </p:nvCxnSpPr>
        <p:spPr>
          <a:xfrm flipH="1">
            <a:off x="4226938" y="2842920"/>
            <a:ext cx="1076974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7896201" y="2333157"/>
                <a:ext cx="8672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50 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1" y="2333157"/>
                <a:ext cx="86724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/>
              <p:nvPr/>
            </p:nvSpPr>
            <p:spPr>
              <a:xfrm>
                <a:off x="3494433" y="2572596"/>
                <a:ext cx="7920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433" y="2572596"/>
                <a:ext cx="79208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303912" y="2204864"/>
            <a:ext cx="1440160" cy="9427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6744072" y="5238596"/>
            <a:ext cx="1080120" cy="8089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7755330" y="4915430"/>
                <a:ext cx="18033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20−</m:t>
                      </m:r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330" y="4915430"/>
                <a:ext cx="180334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5303912" y="4787136"/>
            <a:ext cx="1440160" cy="9427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335360" y="451602"/>
            <a:ext cx="11665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</a:t>
            </a:r>
            <a:r>
              <a:rPr lang="en-GB" sz="4400" b="1" dirty="0"/>
              <a:t>resultant force </a:t>
            </a:r>
            <a:r>
              <a:rPr lang="en-GB" sz="4400" dirty="0"/>
              <a:t>acting on the object?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H="1" flipV="1">
            <a:off x="4232568" y="2353203"/>
            <a:ext cx="1056938" cy="15410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84989" y="1791118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98004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AE116DB-3CD0-4C61-80B9-DE967D743255}"/>
              </a:ext>
            </a:extLst>
          </p:cNvPr>
          <p:cNvSpPr txBox="1"/>
          <p:nvPr/>
        </p:nvSpPr>
        <p:spPr>
          <a:xfrm>
            <a:off x="3071664" y="413350"/>
            <a:ext cx="583264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Forces – Vertical  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4715904" y="3617540"/>
            <a:ext cx="0" cy="6269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29997D2-7E26-451C-B881-73452F4CA80B}"/>
              </a:ext>
            </a:extLst>
          </p:cNvPr>
          <p:cNvCxnSpPr>
            <a:cxnSpLocks/>
          </p:cNvCxnSpPr>
          <p:nvPr/>
        </p:nvCxnSpPr>
        <p:spPr>
          <a:xfrm>
            <a:off x="4731685" y="5187266"/>
            <a:ext cx="0" cy="53360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4246279" y="2947343"/>
                <a:ext cx="9392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279" y="2947343"/>
                <a:ext cx="93925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/>
              <p:nvPr/>
            </p:nvSpPr>
            <p:spPr>
              <a:xfrm>
                <a:off x="4131596" y="5627493"/>
                <a:ext cx="12001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596" y="5627493"/>
                <a:ext cx="120017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7A363B83-32B2-450B-8244-C9BD4758A333}"/>
              </a:ext>
            </a:extLst>
          </p:cNvPr>
          <p:cNvSpPr/>
          <p:nvPr/>
        </p:nvSpPr>
        <p:spPr>
          <a:xfrm>
            <a:off x="4151784" y="4255856"/>
            <a:ext cx="1113835" cy="9200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02029" y="4427438"/>
            <a:ext cx="751047" cy="3318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28222" y="3931026"/>
            <a:ext cx="175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acceleration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8040215" y="3582150"/>
            <a:ext cx="0" cy="62697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6960096" y="2965927"/>
                <a:ext cx="219781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50 −</m:t>
                      </m:r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2965927"/>
                <a:ext cx="219781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7A363B83-32B2-450B-8244-C9BD4758A333}"/>
              </a:ext>
            </a:extLst>
          </p:cNvPr>
          <p:cNvSpPr/>
          <p:nvPr/>
        </p:nvSpPr>
        <p:spPr>
          <a:xfrm>
            <a:off x="7483298" y="4189883"/>
            <a:ext cx="1113835" cy="9200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376" y="1832704"/>
            <a:ext cx="11450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</a:t>
            </a:r>
            <a:r>
              <a:rPr lang="en-GB" sz="4400" b="1" dirty="0"/>
              <a:t>resultant force </a:t>
            </a:r>
            <a:r>
              <a:rPr lang="en-GB" sz="4400" dirty="0"/>
              <a:t>acting on the object?</a:t>
            </a:r>
          </a:p>
        </p:txBody>
      </p:sp>
    </p:spTree>
    <p:extLst>
      <p:ext uri="{BB962C8B-B14F-4D97-AF65-F5344CB8AC3E}">
        <p14:creationId xmlns:p14="http://schemas.microsoft.com/office/powerpoint/2010/main" val="230247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7E5C654-E8BE-404E-B5FB-D8D6CB13CC20}"/>
              </a:ext>
            </a:extLst>
          </p:cNvPr>
          <p:cNvCxnSpPr>
            <a:cxnSpLocks/>
          </p:cNvCxnSpPr>
          <p:nvPr/>
        </p:nvCxnSpPr>
        <p:spPr>
          <a:xfrm flipV="1">
            <a:off x="5003936" y="2646668"/>
            <a:ext cx="0" cy="6269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29997D2-7E26-451C-B881-73452F4CA80B}"/>
              </a:ext>
            </a:extLst>
          </p:cNvPr>
          <p:cNvCxnSpPr>
            <a:cxnSpLocks/>
          </p:cNvCxnSpPr>
          <p:nvPr/>
        </p:nvCxnSpPr>
        <p:spPr>
          <a:xfrm>
            <a:off x="5019717" y="4216394"/>
            <a:ext cx="0" cy="53360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4534311" y="1976471"/>
                <a:ext cx="9392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311" y="1976471"/>
                <a:ext cx="93925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/>
              <p:nvPr/>
            </p:nvSpPr>
            <p:spPr>
              <a:xfrm>
                <a:off x="4419628" y="4656621"/>
                <a:ext cx="12001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B78EACC-58C0-4C91-B0E2-C72BEB734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28" y="4656621"/>
                <a:ext cx="120017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7A363B83-32B2-450B-8244-C9BD4758A333}"/>
              </a:ext>
            </a:extLst>
          </p:cNvPr>
          <p:cNvSpPr/>
          <p:nvPr/>
        </p:nvSpPr>
        <p:spPr>
          <a:xfrm>
            <a:off x="4439816" y="3284984"/>
            <a:ext cx="1113835" cy="9200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921862" y="3659807"/>
            <a:ext cx="751047" cy="3318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16254" y="2960154"/>
            <a:ext cx="175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acceleration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/>
              <p:nvPr/>
            </p:nvSpPr>
            <p:spPr>
              <a:xfrm>
                <a:off x="7505259" y="4652018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3600" dirty="0">
                    <a:solidFill>
                      <a:srgbClr val="00B050"/>
                    </a:solidFill>
                  </a:rPr>
                  <a:t> - 50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2DD4F6-131C-4580-9669-CD3614F55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259" y="4652018"/>
                <a:ext cx="1728192" cy="646331"/>
              </a:xfrm>
              <a:prstGeom prst="rect">
                <a:avLst/>
              </a:prstGeom>
              <a:blipFill>
                <a:blip r:embed="rId5"/>
                <a:stretch>
                  <a:fillRect t="-14151" r="-7042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7A363B83-32B2-450B-8244-C9BD4758A333}"/>
              </a:ext>
            </a:extLst>
          </p:cNvPr>
          <p:cNvSpPr/>
          <p:nvPr/>
        </p:nvSpPr>
        <p:spPr>
          <a:xfrm>
            <a:off x="7771330" y="3219011"/>
            <a:ext cx="1113835" cy="9200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3352" y="491219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</a:t>
            </a:r>
            <a:r>
              <a:rPr lang="en-GB" sz="4400" b="1" dirty="0"/>
              <a:t>resultant force </a:t>
            </a:r>
            <a:r>
              <a:rPr lang="en-GB" sz="4400" dirty="0"/>
              <a:t>acting on the object?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29997D2-7E26-451C-B881-73452F4CA80B}"/>
              </a:ext>
            </a:extLst>
          </p:cNvPr>
          <p:cNvCxnSpPr>
            <a:cxnSpLocks/>
          </p:cNvCxnSpPr>
          <p:nvPr/>
        </p:nvCxnSpPr>
        <p:spPr>
          <a:xfrm>
            <a:off x="8369355" y="4139039"/>
            <a:ext cx="0" cy="53360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24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02E9F6-D530-40FA-8137-C37718F5EB68}"/>
                  </a:ext>
                </a:extLst>
              </p:cNvPr>
              <p:cNvSpPr txBox="1"/>
              <p:nvPr/>
            </p:nvSpPr>
            <p:spPr>
              <a:xfrm>
                <a:off x="2459596" y="416858"/>
                <a:ext cx="7272808" cy="237526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 Newton’s 2</a:t>
                </a:r>
                <a:r>
                  <a:rPr lang="en-GB" sz="3600" baseline="30000" dirty="0">
                    <a:solidFill>
                      <a:schemeClr val="bg1"/>
                    </a:solidFill>
                  </a:rPr>
                  <a:t>nd</a:t>
                </a:r>
                <a:r>
                  <a:rPr lang="en-GB" sz="3600" dirty="0">
                    <a:solidFill>
                      <a:schemeClr val="bg1"/>
                    </a:solidFill>
                  </a:rPr>
                  <a:t> Law of Motion: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115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GB" sz="11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1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𝒎𝒂</m:t>
                    </m:r>
                  </m:oMath>
                </a14:m>
                <a:r>
                  <a:rPr lang="en-GB" sz="4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02E9F6-D530-40FA-8137-C37718F5EB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6" y="416858"/>
                <a:ext cx="7272808" cy="2375266"/>
              </a:xfrm>
              <a:prstGeom prst="rect">
                <a:avLst/>
              </a:prstGeom>
              <a:blipFill>
                <a:blip r:embed="rId2"/>
                <a:stretch>
                  <a:fillRect t="-32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3935760" y="3054948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4800" dirty="0"/>
              <a:t> = resultant force</a:t>
            </a:r>
          </a:p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4800" dirty="0"/>
              <a:t> = mass</a:t>
            </a:r>
          </a:p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800" dirty="0"/>
              <a:t> = acceleration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35560" y="5641783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4000" dirty="0"/>
              <a:t> = </a:t>
            </a:r>
            <a:r>
              <a:rPr lang="en-GB" sz="4000" dirty="0">
                <a:solidFill>
                  <a:srgbClr val="FF0000"/>
                </a:solidFill>
              </a:rPr>
              <a:t>Driving Forces </a:t>
            </a:r>
            <a:r>
              <a:rPr lang="en-GB" sz="4000" dirty="0"/>
              <a:t>–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>
                <a:solidFill>
                  <a:srgbClr val="0000FF"/>
                </a:solidFill>
              </a:rPr>
              <a:t>Resistance Forces</a:t>
            </a:r>
          </a:p>
        </p:txBody>
      </p:sp>
    </p:spTree>
    <p:extLst>
      <p:ext uri="{BB962C8B-B14F-4D97-AF65-F5344CB8AC3E}">
        <p14:creationId xmlns:p14="http://schemas.microsoft.com/office/powerpoint/2010/main" val="134344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81773E-8277-43E9-B2FE-BCABE9045751}"/>
              </a:ext>
            </a:extLst>
          </p:cNvPr>
          <p:cNvSpPr txBox="1"/>
          <p:nvPr/>
        </p:nvSpPr>
        <p:spPr>
          <a:xfrm>
            <a:off x="1631504" y="285583"/>
            <a:ext cx="9289032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car of 2000kg has a driving force of 800N </a:t>
            </a:r>
          </a:p>
          <a:p>
            <a:pPr algn="ctr"/>
            <a:r>
              <a:rPr lang="en-GB" sz="3600" dirty="0"/>
              <a:t>and forces of 200N resisting its motion. </a:t>
            </a:r>
          </a:p>
          <a:p>
            <a:pPr algn="ctr"/>
            <a:r>
              <a:rPr lang="en-GB" sz="3600" dirty="0"/>
              <a:t>Determine its acceleration.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CF338C-4792-4C9B-9634-6DA6C1719A7C}"/>
                  </a:ext>
                </a:extLst>
              </p:cNvPr>
              <p:cNvSpPr txBox="1"/>
              <p:nvPr/>
            </p:nvSpPr>
            <p:spPr>
              <a:xfrm>
                <a:off x="3965105" y="4038560"/>
                <a:ext cx="20409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CF338C-4792-4C9B-9634-6DA6C1719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105" y="4038560"/>
                <a:ext cx="204090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t="8353"/>
          <a:stretch/>
        </p:blipFill>
        <p:spPr>
          <a:xfrm>
            <a:off x="3935761" y="2143250"/>
            <a:ext cx="4037863" cy="16457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16AC15-9E11-2B7F-6982-C13687FF13D4}"/>
                  </a:ext>
                </a:extLst>
              </p:cNvPr>
              <p:cNvSpPr txBox="1"/>
              <p:nvPr/>
            </p:nvSpPr>
            <p:spPr>
              <a:xfrm>
                <a:off x="4151784" y="5589240"/>
                <a:ext cx="4104456" cy="8792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600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2000</m:t>
                        </m:r>
                      </m:den>
                    </m:f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600" b="1" dirty="0"/>
                  <a:t>ms</a:t>
                </a:r>
                <a:r>
                  <a:rPr lang="en-GB" sz="3600" b="1" baseline="30000" dirty="0"/>
                  <a:t>-2</a:t>
                </a:r>
                <a:endParaRPr lang="en-GB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16AC15-9E11-2B7F-6982-C13687FF1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589240"/>
                <a:ext cx="4104456" cy="879215"/>
              </a:xfrm>
              <a:prstGeom prst="rect">
                <a:avLst/>
              </a:prstGeom>
              <a:blipFill>
                <a:blip r:embed="rId4"/>
                <a:stretch>
                  <a:fillRect r="-594" b="-13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3A8639-E7E9-8610-6B67-10D1C4AAB2D0}"/>
                  </a:ext>
                </a:extLst>
              </p:cNvPr>
              <p:cNvSpPr txBox="1"/>
              <p:nvPr/>
            </p:nvSpPr>
            <p:spPr>
              <a:xfrm>
                <a:off x="1343472" y="4813900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800−200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=2000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3A8639-E7E9-8610-6B67-10D1C4AAB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13900"/>
                <a:ext cx="60960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97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0AB104E6-EADF-4CB1-8E16-9312E67342AF}"/>
              </a:ext>
            </a:extLst>
          </p:cNvPr>
          <p:cNvSpPr txBox="1"/>
          <p:nvPr/>
        </p:nvSpPr>
        <p:spPr>
          <a:xfrm>
            <a:off x="263352" y="332656"/>
            <a:ext cx="11665296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 falling rock of mass 70kg experiences air resistance of 300N. Determine the </a:t>
            </a:r>
            <a:r>
              <a:rPr lang="en-GB" sz="3600" dirty="0" err="1"/>
              <a:t>rocks’s</a:t>
            </a:r>
            <a:r>
              <a:rPr lang="en-GB" sz="3600" dirty="0"/>
              <a:t> acceleration as it plummets towards the ground.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r="28566"/>
          <a:stretch/>
        </p:blipFill>
        <p:spPr>
          <a:xfrm>
            <a:off x="1446487" y="2492896"/>
            <a:ext cx="2880320" cy="36044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24EC44-7F68-0E91-9E06-E37730FB70CB}"/>
                  </a:ext>
                </a:extLst>
              </p:cNvPr>
              <p:cNvSpPr txBox="1"/>
              <p:nvPr/>
            </p:nvSpPr>
            <p:spPr>
              <a:xfrm>
                <a:off x="7264449" y="2822004"/>
                <a:ext cx="20409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24EC44-7F68-0E91-9E06-E37730FB7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449" y="2822004"/>
                <a:ext cx="204090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B3CB1E-6DC3-D756-1DEB-FE16E7C8F726}"/>
                  </a:ext>
                </a:extLst>
              </p:cNvPr>
              <p:cNvSpPr txBox="1"/>
              <p:nvPr/>
            </p:nvSpPr>
            <p:spPr>
              <a:xfrm>
                <a:off x="7248128" y="4653136"/>
                <a:ext cx="3744416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386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𝟓𝟏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B3CB1E-6DC3-D756-1DEB-FE16E7C8F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653136"/>
                <a:ext cx="3744416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1AFE59-471E-5179-375B-2A32003C5773}"/>
                  </a:ext>
                </a:extLst>
              </p:cNvPr>
              <p:cNvSpPr txBox="1"/>
              <p:nvPr/>
            </p:nvSpPr>
            <p:spPr>
              <a:xfrm>
                <a:off x="5104209" y="3754730"/>
                <a:ext cx="46558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70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1AFE59-471E-5179-375B-2A32003C5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209" y="3754730"/>
                <a:ext cx="465584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1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26404</TotalTime>
  <Words>546</Words>
  <Application>Microsoft Office PowerPoint</Application>
  <PresentationFormat>Widescreen</PresentationFormat>
  <Paragraphs>100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868</cp:revision>
  <dcterms:created xsi:type="dcterms:W3CDTF">2013-02-28T07:36:55Z</dcterms:created>
  <dcterms:modified xsi:type="dcterms:W3CDTF">2025-04-23T13:42:01Z</dcterms:modified>
</cp:coreProperties>
</file>