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9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4C1F43-7BC3-4D0D-9F4C-103D34E99A05}" type="datetimeFigureOut">
              <a:rPr lang="en-GB" smtClean="0"/>
              <a:t>31/08/2025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CF4A2-0956-436D-8446-4A70565DF3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505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76BEB-C0BC-9D91-5D63-4871E9B2C4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2184A6-C4A5-D606-A896-8503F45728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CB07C-44C8-A928-4FB4-C23B3D7D0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0965F-39E2-441F-8131-B416A5D85892}" type="datetimeFigureOut">
              <a:rPr lang="en-GB" smtClean="0"/>
              <a:t>31/08/2025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3BD2E-2CCD-4E07-20C9-B0D32EA56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50262E-5BCC-0FFD-AD19-1492D4C9E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5522A-B951-47CF-A83C-6199B3BD34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98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8A309-4209-FCC6-279C-201D05CC4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192F1-B0C0-C633-4AD8-A3C7A46FE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51478D-A03D-D22C-4936-8000B0A33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0965F-39E2-441F-8131-B416A5D85892}" type="datetimeFigureOut">
              <a:rPr lang="en-GB" smtClean="0"/>
              <a:t>31/08/2025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BD868-3895-5D9A-887D-DA19047AD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4E29B-F44D-7B85-6991-D88013AD9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5522A-B951-47CF-A83C-6199B3BD34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224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E1938-F79E-12AA-9607-FFEEF6294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7C150C-5378-2DC3-F97B-B456399D8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2AAB06-D22E-4BF1-63FC-479356D69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0965F-39E2-441F-8131-B416A5D85892}" type="datetimeFigureOut">
              <a:rPr lang="en-GB" smtClean="0"/>
              <a:t>31/08/2025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B9C633-3F05-EAE4-E4BE-FE919BB55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F0FE9-91FB-6A10-D9BC-0E7B098C7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5522A-B951-47CF-A83C-6199B3BD34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627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7C9D0-4739-05EC-A5D2-DE5978039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B33F1-038E-CA9B-C0EA-7BE964BDCB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62CEE9-1484-9A3E-8EDB-090ED785B7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75ED24-1315-456D-8B8D-74852263A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0965F-39E2-441F-8131-B416A5D85892}" type="datetimeFigureOut">
              <a:rPr lang="en-GB" smtClean="0"/>
              <a:t>31/08/2025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B22E43-0591-0284-297C-02F89A1F5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9C2B1-4C3A-7B70-8339-04A594B31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5522A-B951-47CF-A83C-6199B3BD34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0605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8A939-9E67-E192-2B62-3291FA089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9E2EF7-110C-268E-DA39-9F1E5F13E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18D761-F755-2D0E-B335-238885E597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40D88A-5588-1519-5D41-5D8D1C0DDE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949599-9C5E-8992-57F7-F9A88BFF1C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7608B8-AF2C-F9C3-24F3-721451336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0965F-39E2-441F-8131-B416A5D85892}" type="datetimeFigureOut">
              <a:rPr lang="en-GB" smtClean="0"/>
              <a:t>31/08/2025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EF0559-2B32-CC2C-9FB1-F7C261AB6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BA3204-85FE-A820-4939-28B8B4BC7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5522A-B951-47CF-A83C-6199B3BD34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9044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B74A7-9B06-B852-F4EB-A9F76B129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63A034-78BE-178E-140E-77E16D86F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0965F-39E2-441F-8131-B416A5D85892}" type="datetimeFigureOut">
              <a:rPr lang="en-GB" smtClean="0"/>
              <a:t>31/08/2025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B91BC7-56F5-64BA-8AFB-025D3B9E0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E4ED9C-FF57-35D7-403A-CA1D41257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5522A-B951-47CF-A83C-6199B3BD34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965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B0123-34F0-9D42-BA14-97B37C202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0965F-39E2-441F-8131-B416A5D85892}" type="datetimeFigureOut">
              <a:rPr lang="en-GB" smtClean="0"/>
              <a:t>31/08/2025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B11DD3-2343-AAE5-118C-82385C409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D7B053-1E5F-4DCE-978F-FA9557084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5522A-B951-47CF-A83C-6199B3BD34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702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5AAA-3971-7315-C3DC-E57E29FB4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7E7A0-51AB-CD6D-0305-F04D14784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2C8AD3-6BA5-E2D9-1A9F-297BA99900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20270-3837-67D4-0355-54DBA6AFB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0965F-39E2-441F-8131-B416A5D85892}" type="datetimeFigureOut">
              <a:rPr lang="en-GB" smtClean="0"/>
              <a:t>31/08/2025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54F02F-7ACF-2C12-F25F-FB8F428F5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4E7D4F-927B-1211-03E5-5C36B6148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5522A-B951-47CF-A83C-6199B3BD34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172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73D2C-96AE-FA7D-132C-3AB0E90B4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55EF72-3270-5752-415C-ED931D5105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A50D52-FD3E-5B4F-1E6D-864B4809A9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B36742-E5FF-37B7-773D-F02C33B99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0965F-39E2-441F-8131-B416A5D85892}" type="datetimeFigureOut">
              <a:rPr lang="en-GB" smtClean="0"/>
              <a:t>31/08/2025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537DC-640C-30B0-8EC3-46C909F58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98F801-642A-F4F0-AD53-BC60E4BEE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5522A-B951-47CF-A83C-6199B3BD34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0018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F9D63-3236-C986-0D09-5245B3ABF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C0D7EE-2796-C479-3516-6937EA0232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80879-ACB3-EFA6-AE7F-B1849C913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0965F-39E2-441F-8131-B416A5D85892}" type="datetimeFigureOut">
              <a:rPr lang="en-GB" smtClean="0"/>
              <a:t>31/08/2025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88FD1-525B-30B1-071E-0EBC39EA5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4196C-7C89-71E0-8337-46AD2BA00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5522A-B951-47CF-A83C-6199B3BD34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903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414A86-3B8C-AD73-E36B-DB0B1AFC33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33C835-BA80-0128-0932-858C999956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0A1EF-F13C-18E1-9DA2-4E114579F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0965F-39E2-441F-8131-B416A5D85892}" type="datetimeFigureOut">
              <a:rPr lang="en-GB" smtClean="0"/>
              <a:t>31/08/2025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1CE4E-43FD-9347-8871-6014075CD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4E7BB4-DA1C-CA0B-39C1-C0D1EDEA0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5522A-B951-47CF-A83C-6199B3BD34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466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C65B7F-183E-C3D2-7F72-30EB2BAA1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76343C-F2FF-6804-54AC-3244584FB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53AD77-0F14-CC0D-55D4-F17CEABC71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E0965F-39E2-441F-8131-B416A5D85892}" type="datetimeFigureOut">
              <a:rPr lang="en-GB" smtClean="0"/>
              <a:t>31/08/2025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CED1F-6B3A-59F8-5B65-104FF3FC7A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FCAC8-8DF6-C03D-C426-E11DB76751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75522A-B951-47CF-A83C-6199B3BD34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6459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38FAC-3ABF-39B6-45CD-D2419C56C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D7EABAC-4965-FF7D-C1A7-AB4F7AFEBD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994855"/>
              </p:ext>
            </p:extLst>
          </p:nvPr>
        </p:nvGraphicFramePr>
        <p:xfrm>
          <a:off x="509905" y="1569995"/>
          <a:ext cx="2515870" cy="2701290"/>
        </p:xfrm>
        <a:graphic>
          <a:graphicData uri="http://schemas.openxmlformats.org/drawingml/2006/table">
            <a:tbl>
              <a:tblPr firstRow="1" firstCol="1" bandRow="1"/>
              <a:tblGrid>
                <a:gridCol w="838835">
                  <a:extLst>
                    <a:ext uri="{9D8B030D-6E8A-4147-A177-3AD203B41FA5}">
                      <a16:colId xmlns:a16="http://schemas.microsoft.com/office/drawing/2014/main" val="1628083949"/>
                    </a:ext>
                  </a:extLst>
                </a:gridCol>
                <a:gridCol w="838835">
                  <a:extLst>
                    <a:ext uri="{9D8B030D-6E8A-4147-A177-3AD203B41FA5}">
                      <a16:colId xmlns:a16="http://schemas.microsoft.com/office/drawing/2014/main" val="284178496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1508607782"/>
                    </a:ext>
                  </a:extLst>
                </a:gridCol>
              </a:tblGrid>
              <a:tr h="900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317758"/>
                  </a:ext>
                </a:extLst>
              </a:tr>
              <a:tr h="900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0640147"/>
                  </a:ext>
                </a:extLst>
              </a:tr>
              <a:tr h="900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-3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283022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CEEC4BE3-C1E7-687D-DC78-8C81EDDB3D4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45279315"/>
                  </p:ext>
                </p:extLst>
              </p:nvPr>
            </p:nvGraphicFramePr>
            <p:xfrm>
              <a:off x="3419995" y="1569995"/>
              <a:ext cx="2514600" cy="270129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838200">
                      <a:extLst>
                        <a:ext uri="{9D8B030D-6E8A-4147-A177-3AD203B41FA5}">
                          <a16:colId xmlns:a16="http://schemas.microsoft.com/office/drawing/2014/main" val="3155908297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3394361940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4021959157"/>
                        </a:ext>
                      </a:extLst>
                    </a:gridCol>
                  </a:tblGrid>
                  <a:tr h="90043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  <a:buNone/>
                          </a:pPr>
                          <a:r>
                            <a:rPr lang="en-GB" sz="2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13</a:t>
                          </a:r>
                          <a:endParaRPr lang="en-GB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  <a:buNone/>
                          </a:pPr>
                          <a:r>
                            <a:rPr lang="en-GB" sz="24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2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  <a:buNone/>
                          </a:pPr>
                          <a:r>
                            <a:rPr lang="en-GB" sz="24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2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01326899"/>
                      </a:ext>
                    </a:extLst>
                  </a:tr>
                  <a:tr h="90043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  <a:buNone/>
                          </a:pPr>
                          <a:r>
                            <a:rPr lang="en-GB" sz="24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2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i="1" dirty="0" smtClean="0"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dirty="0" smtClean="0"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2400" b="0" i="1" dirty="0" smtClean="0"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i="1" dirty="0" smtClean="0"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dirty="0" smtClean="0"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2400" b="0" i="1" dirty="0" smtClean="0"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4488903"/>
                      </a:ext>
                    </a:extLst>
                  </a:tr>
                  <a:tr h="90043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  <a:buNone/>
                          </a:pPr>
                          <a:r>
                            <a:rPr lang="en-GB" sz="20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  <a:buNone/>
                          </a:pPr>
                          <a:r>
                            <a:rPr lang="en-GB" sz="20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  <a:buNone/>
                          </a:pPr>
                          <a:r>
                            <a:rPr lang="en-GB" sz="20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-3 x 3</a:t>
                          </a:r>
                          <a:endParaRPr lang="en-GB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6427486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CEEC4BE3-C1E7-687D-DC78-8C81EDDB3D4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45279315"/>
                  </p:ext>
                </p:extLst>
              </p:nvPr>
            </p:nvGraphicFramePr>
            <p:xfrm>
              <a:off x="3419995" y="1569995"/>
              <a:ext cx="2514600" cy="270129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838200">
                      <a:extLst>
                        <a:ext uri="{9D8B030D-6E8A-4147-A177-3AD203B41FA5}">
                          <a16:colId xmlns:a16="http://schemas.microsoft.com/office/drawing/2014/main" val="3155908297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3394361940"/>
                        </a:ext>
                      </a:extLst>
                    </a:gridCol>
                    <a:gridCol w="838200">
                      <a:extLst>
                        <a:ext uri="{9D8B030D-6E8A-4147-A177-3AD203B41FA5}">
                          <a16:colId xmlns:a16="http://schemas.microsoft.com/office/drawing/2014/main" val="4021959157"/>
                        </a:ext>
                      </a:extLst>
                    </a:gridCol>
                  </a:tblGrid>
                  <a:tr h="90043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  <a:buNone/>
                          </a:pPr>
                          <a:r>
                            <a:rPr lang="en-GB" sz="2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13</a:t>
                          </a:r>
                          <a:endParaRPr lang="en-GB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  <a:buNone/>
                          </a:pPr>
                          <a:r>
                            <a:rPr lang="en-GB" sz="24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2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  <a:buNone/>
                          </a:pPr>
                          <a:r>
                            <a:rPr lang="en-GB" sz="24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2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01326899"/>
                      </a:ext>
                    </a:extLst>
                  </a:tr>
                  <a:tr h="90043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  <a:buNone/>
                          </a:pPr>
                          <a:r>
                            <a:rPr lang="en-GB" sz="24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2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2190" t="-101351" r="-102920" b="-1020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725" t="-101351" r="-2174" b="-1020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4488903"/>
                      </a:ext>
                    </a:extLst>
                  </a:tr>
                  <a:tr h="90043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  <a:buNone/>
                          </a:pPr>
                          <a:r>
                            <a:rPr lang="en-GB" sz="20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  <a:buNone/>
                          </a:pPr>
                          <a:r>
                            <a:rPr lang="en-GB" sz="20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  <a:buNone/>
                          </a:pPr>
                          <a:r>
                            <a:rPr lang="en-GB" sz="20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-3 x 3</a:t>
                          </a:r>
                          <a:endParaRPr lang="en-GB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64274866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04AF37B-7495-B3EA-9B5F-D6D16EAA71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639571"/>
              </p:ext>
            </p:extLst>
          </p:nvPr>
        </p:nvGraphicFramePr>
        <p:xfrm>
          <a:off x="6350981" y="1569995"/>
          <a:ext cx="2515870" cy="2701290"/>
        </p:xfrm>
        <a:graphic>
          <a:graphicData uri="http://schemas.openxmlformats.org/drawingml/2006/table">
            <a:tbl>
              <a:tblPr firstRow="1" firstCol="1" bandRow="1"/>
              <a:tblGrid>
                <a:gridCol w="838835">
                  <a:extLst>
                    <a:ext uri="{9D8B030D-6E8A-4147-A177-3AD203B41FA5}">
                      <a16:colId xmlns:a16="http://schemas.microsoft.com/office/drawing/2014/main" val="790505966"/>
                    </a:ext>
                  </a:extLst>
                </a:gridCol>
                <a:gridCol w="838835">
                  <a:extLst>
                    <a:ext uri="{9D8B030D-6E8A-4147-A177-3AD203B41FA5}">
                      <a16:colId xmlns:a16="http://schemas.microsoft.com/office/drawing/2014/main" val="2996003869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871840118"/>
                    </a:ext>
                  </a:extLst>
                </a:gridCol>
              </a:tblGrid>
              <a:tr h="900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42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285813"/>
                  </a:ext>
                </a:extLst>
              </a:tr>
              <a:tr h="900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0924239"/>
                  </a:ext>
                </a:extLst>
              </a:tr>
              <a:tr h="900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-44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0816694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0053D7B-6819-2F91-5806-2397CEB56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611587"/>
              </p:ext>
            </p:extLst>
          </p:nvPr>
        </p:nvGraphicFramePr>
        <p:xfrm>
          <a:off x="9227820" y="1569995"/>
          <a:ext cx="2514600" cy="2701290"/>
        </p:xfrm>
        <a:graphic>
          <a:graphicData uri="http://schemas.openxmlformats.org/drawingml/2006/table">
            <a:tbl>
              <a:tblPr firstRow="1" firstCol="1" bandRow="1"/>
              <a:tblGrid>
                <a:gridCol w="838200">
                  <a:extLst>
                    <a:ext uri="{9D8B030D-6E8A-4147-A177-3AD203B41FA5}">
                      <a16:colId xmlns:a16="http://schemas.microsoft.com/office/drawing/2014/main" val="435304237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3863752119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3156677421"/>
                    </a:ext>
                  </a:extLst>
                </a:gridCol>
              </a:tblGrid>
              <a:tr h="900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8.6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995352"/>
                  </a:ext>
                </a:extLst>
              </a:tr>
              <a:tr h="900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-4.2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2.5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7078383"/>
                  </a:ext>
                </a:extLst>
              </a:tr>
              <a:tr h="900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-3.6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514724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A52BC91-232A-D710-2F60-94031BF799A3}"/>
              </a:ext>
            </a:extLst>
          </p:cNvPr>
          <p:cNvSpPr txBox="1"/>
          <p:nvPr/>
        </p:nvSpPr>
        <p:spPr>
          <a:xfrm>
            <a:off x="338051" y="4435973"/>
            <a:ext cx="2687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Magic Number = 3</a:t>
            </a:r>
            <a:endParaRPr lang="en-GB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047C78-64F6-3875-1C5C-EF4843A2D274}"/>
              </a:ext>
            </a:extLst>
          </p:cNvPr>
          <p:cNvSpPr txBox="1"/>
          <p:nvPr/>
        </p:nvSpPr>
        <p:spPr>
          <a:xfrm>
            <a:off x="3333433" y="4435972"/>
            <a:ext cx="2687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Magic Number = ?</a:t>
            </a:r>
            <a:endParaRPr lang="en-GB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FBC21C-B0EC-FA1C-E97E-56085FBEDC57}"/>
              </a:ext>
            </a:extLst>
          </p:cNvPr>
          <p:cNvSpPr txBox="1"/>
          <p:nvPr/>
        </p:nvSpPr>
        <p:spPr>
          <a:xfrm>
            <a:off x="6265054" y="4435971"/>
            <a:ext cx="2687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Magic Number = ?</a:t>
            </a:r>
            <a:endParaRPr lang="en-GB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D8FCCF-C6EC-7F3D-6100-E4395087C98F}"/>
              </a:ext>
            </a:extLst>
          </p:cNvPr>
          <p:cNvSpPr txBox="1"/>
          <p:nvPr/>
        </p:nvSpPr>
        <p:spPr>
          <a:xfrm>
            <a:off x="9136784" y="4435971"/>
            <a:ext cx="2687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Magic Number = ?</a:t>
            </a:r>
            <a:endParaRPr lang="en-GB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00E900-62D7-FF64-2EA7-E0BDBC303617}"/>
              </a:ext>
            </a:extLst>
          </p:cNvPr>
          <p:cNvSpPr txBox="1"/>
          <p:nvPr/>
        </p:nvSpPr>
        <p:spPr>
          <a:xfrm>
            <a:off x="509905" y="738998"/>
            <a:ext cx="24605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8EA806-B495-0EE1-750F-1AD26AED3116}"/>
              </a:ext>
            </a:extLst>
          </p:cNvPr>
          <p:cNvSpPr txBox="1"/>
          <p:nvPr/>
        </p:nvSpPr>
        <p:spPr>
          <a:xfrm>
            <a:off x="3433155" y="738997"/>
            <a:ext cx="24605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E36B8F-1C51-8835-85C9-C9BA8795DF5F}"/>
              </a:ext>
            </a:extLst>
          </p:cNvPr>
          <p:cNvSpPr txBox="1"/>
          <p:nvPr/>
        </p:nvSpPr>
        <p:spPr>
          <a:xfrm>
            <a:off x="6350982" y="738997"/>
            <a:ext cx="25158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3CCE12-F74F-F1D5-A780-1E9A076E01A1}"/>
              </a:ext>
            </a:extLst>
          </p:cNvPr>
          <p:cNvSpPr txBox="1"/>
          <p:nvPr/>
        </p:nvSpPr>
        <p:spPr>
          <a:xfrm>
            <a:off x="9218872" y="725144"/>
            <a:ext cx="25235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543999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842A5C1-FA86-C02B-EC15-3E527FE7607C}"/>
              </a:ext>
            </a:extLst>
          </p:cNvPr>
          <p:cNvSpPr txBox="1"/>
          <p:nvPr/>
        </p:nvSpPr>
        <p:spPr>
          <a:xfrm>
            <a:off x="2205644" y="2067095"/>
            <a:ext cx="813538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268833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0ACE9-F34B-D244-28E7-011EB0833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DE56BE4-8566-5188-DD22-931FC7DAE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43999"/>
              </p:ext>
            </p:extLst>
          </p:nvPr>
        </p:nvGraphicFramePr>
        <p:xfrm>
          <a:off x="509905" y="1569995"/>
          <a:ext cx="2515870" cy="2701290"/>
        </p:xfrm>
        <a:graphic>
          <a:graphicData uri="http://schemas.openxmlformats.org/drawingml/2006/table">
            <a:tbl>
              <a:tblPr firstRow="1" firstCol="1" bandRow="1"/>
              <a:tblGrid>
                <a:gridCol w="838835">
                  <a:extLst>
                    <a:ext uri="{9D8B030D-6E8A-4147-A177-3AD203B41FA5}">
                      <a16:colId xmlns:a16="http://schemas.microsoft.com/office/drawing/2014/main" val="1628083949"/>
                    </a:ext>
                  </a:extLst>
                </a:gridCol>
                <a:gridCol w="838835">
                  <a:extLst>
                    <a:ext uri="{9D8B030D-6E8A-4147-A177-3AD203B41FA5}">
                      <a16:colId xmlns:a16="http://schemas.microsoft.com/office/drawing/2014/main" val="284178496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1508607782"/>
                    </a:ext>
                  </a:extLst>
                </a:gridCol>
              </a:tblGrid>
              <a:tr h="900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317758"/>
                  </a:ext>
                </a:extLst>
              </a:tr>
              <a:tr h="900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0640147"/>
                  </a:ext>
                </a:extLst>
              </a:tr>
              <a:tr h="900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-3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9283022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8DD68FC-3302-82EA-F7E0-4887EF0A2B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756880"/>
              </p:ext>
            </p:extLst>
          </p:nvPr>
        </p:nvGraphicFramePr>
        <p:xfrm>
          <a:off x="3419995" y="1569995"/>
          <a:ext cx="2514600" cy="2701290"/>
        </p:xfrm>
        <a:graphic>
          <a:graphicData uri="http://schemas.openxmlformats.org/drawingml/2006/table">
            <a:tbl>
              <a:tblPr firstRow="1" firstCol="1" bandRow="1"/>
              <a:tblGrid>
                <a:gridCol w="838200">
                  <a:extLst>
                    <a:ext uri="{9D8B030D-6E8A-4147-A177-3AD203B41FA5}">
                      <a16:colId xmlns:a16="http://schemas.microsoft.com/office/drawing/2014/main" val="3155908297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339436194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4021959157"/>
                    </a:ext>
                  </a:extLst>
                </a:gridCol>
              </a:tblGrid>
              <a:tr h="900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1326899"/>
                  </a:ext>
                </a:extLst>
              </a:tr>
              <a:tr h="900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488903"/>
                  </a:ext>
                </a:extLst>
              </a:tr>
              <a:tr h="900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-9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427486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BC7606F-289A-A70D-FED4-92671B1A581B}"/>
              </a:ext>
            </a:extLst>
          </p:cNvPr>
          <p:cNvGraphicFramePr>
            <a:graphicFrameLocks noGrp="1"/>
          </p:cNvGraphicFramePr>
          <p:nvPr/>
        </p:nvGraphicFramePr>
        <p:xfrm>
          <a:off x="6350981" y="1569995"/>
          <a:ext cx="2515870" cy="2701290"/>
        </p:xfrm>
        <a:graphic>
          <a:graphicData uri="http://schemas.openxmlformats.org/drawingml/2006/table">
            <a:tbl>
              <a:tblPr firstRow="1" firstCol="1" bandRow="1"/>
              <a:tblGrid>
                <a:gridCol w="838835">
                  <a:extLst>
                    <a:ext uri="{9D8B030D-6E8A-4147-A177-3AD203B41FA5}">
                      <a16:colId xmlns:a16="http://schemas.microsoft.com/office/drawing/2014/main" val="790505966"/>
                    </a:ext>
                  </a:extLst>
                </a:gridCol>
                <a:gridCol w="838835">
                  <a:extLst>
                    <a:ext uri="{9D8B030D-6E8A-4147-A177-3AD203B41FA5}">
                      <a16:colId xmlns:a16="http://schemas.microsoft.com/office/drawing/2014/main" val="2996003869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871840118"/>
                    </a:ext>
                  </a:extLst>
                </a:gridCol>
              </a:tblGrid>
              <a:tr h="900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42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285813"/>
                  </a:ext>
                </a:extLst>
              </a:tr>
              <a:tr h="900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0924239"/>
                  </a:ext>
                </a:extLst>
              </a:tr>
              <a:tr h="900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-44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0816694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0A03F2F-C544-7776-0401-CE0064E23422}"/>
              </a:ext>
            </a:extLst>
          </p:cNvPr>
          <p:cNvGraphicFramePr>
            <a:graphicFrameLocks noGrp="1"/>
          </p:cNvGraphicFramePr>
          <p:nvPr/>
        </p:nvGraphicFramePr>
        <p:xfrm>
          <a:off x="9227820" y="1569995"/>
          <a:ext cx="2514600" cy="2701290"/>
        </p:xfrm>
        <a:graphic>
          <a:graphicData uri="http://schemas.openxmlformats.org/drawingml/2006/table">
            <a:tbl>
              <a:tblPr firstRow="1" firstCol="1" bandRow="1"/>
              <a:tblGrid>
                <a:gridCol w="838200">
                  <a:extLst>
                    <a:ext uri="{9D8B030D-6E8A-4147-A177-3AD203B41FA5}">
                      <a16:colId xmlns:a16="http://schemas.microsoft.com/office/drawing/2014/main" val="435304237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3863752119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3156677421"/>
                    </a:ext>
                  </a:extLst>
                </a:gridCol>
              </a:tblGrid>
              <a:tr h="900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8.6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995352"/>
                  </a:ext>
                </a:extLst>
              </a:tr>
              <a:tr h="900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-4.2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2.5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7078383"/>
                  </a:ext>
                </a:extLst>
              </a:tr>
              <a:tr h="900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-3.6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514724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8D99577-4276-46F2-20A7-9BD50B8B0AA9}"/>
              </a:ext>
            </a:extLst>
          </p:cNvPr>
          <p:cNvSpPr txBox="1"/>
          <p:nvPr/>
        </p:nvSpPr>
        <p:spPr>
          <a:xfrm>
            <a:off x="338051" y="4435973"/>
            <a:ext cx="2687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Magic Number = 3</a:t>
            </a:r>
            <a:endParaRPr lang="en-GB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18988A-B888-8DF9-37F8-344DBF8DCD27}"/>
              </a:ext>
            </a:extLst>
          </p:cNvPr>
          <p:cNvSpPr txBox="1"/>
          <p:nvPr/>
        </p:nvSpPr>
        <p:spPr>
          <a:xfrm>
            <a:off x="3333433" y="4435972"/>
            <a:ext cx="2687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Magic Number = ?</a:t>
            </a:r>
            <a:endParaRPr lang="en-GB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B2C784-186C-39CF-0446-94D52701C163}"/>
              </a:ext>
            </a:extLst>
          </p:cNvPr>
          <p:cNvSpPr txBox="1"/>
          <p:nvPr/>
        </p:nvSpPr>
        <p:spPr>
          <a:xfrm>
            <a:off x="6265054" y="4435971"/>
            <a:ext cx="2687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Magic Number = ?</a:t>
            </a:r>
            <a:endParaRPr lang="en-GB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AB7A02-A7F9-0EC1-78AD-AFDDC2C4B316}"/>
              </a:ext>
            </a:extLst>
          </p:cNvPr>
          <p:cNvSpPr txBox="1"/>
          <p:nvPr/>
        </p:nvSpPr>
        <p:spPr>
          <a:xfrm>
            <a:off x="9136784" y="4435971"/>
            <a:ext cx="2687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Magic Number = ?</a:t>
            </a:r>
            <a:endParaRPr lang="en-GB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A170F2-6F40-573F-2A43-CE1085F4DEBD}"/>
              </a:ext>
            </a:extLst>
          </p:cNvPr>
          <p:cNvSpPr txBox="1"/>
          <p:nvPr/>
        </p:nvSpPr>
        <p:spPr>
          <a:xfrm>
            <a:off x="509905" y="738998"/>
            <a:ext cx="24605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43E3F9-636E-221F-379D-0245D5FA1A74}"/>
              </a:ext>
            </a:extLst>
          </p:cNvPr>
          <p:cNvSpPr txBox="1"/>
          <p:nvPr/>
        </p:nvSpPr>
        <p:spPr>
          <a:xfrm>
            <a:off x="3433155" y="738997"/>
            <a:ext cx="24605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86991F-9752-9516-4D89-4D77F9211247}"/>
              </a:ext>
            </a:extLst>
          </p:cNvPr>
          <p:cNvSpPr txBox="1"/>
          <p:nvPr/>
        </p:nvSpPr>
        <p:spPr>
          <a:xfrm>
            <a:off x="6350982" y="738997"/>
            <a:ext cx="25158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990A69-5496-914F-BF2B-B68AF2865830}"/>
              </a:ext>
            </a:extLst>
          </p:cNvPr>
          <p:cNvSpPr txBox="1"/>
          <p:nvPr/>
        </p:nvSpPr>
        <p:spPr>
          <a:xfrm>
            <a:off x="9218872" y="725144"/>
            <a:ext cx="25235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D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52C57C9-0839-A6DA-3DAE-6F5DBA33CE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99" t="57652" r="54243"/>
          <a:stretch>
            <a:fillRect/>
          </a:stretch>
        </p:blipFill>
        <p:spPr>
          <a:xfrm>
            <a:off x="6302271" y="1464410"/>
            <a:ext cx="2660362" cy="290422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BA756C0-EA4E-9F55-8626-A1006F19F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534" y="1498697"/>
            <a:ext cx="2660362" cy="290422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AB538C1-48B2-BFC4-48B9-98997FCE9A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3558" y="1518081"/>
            <a:ext cx="2646454" cy="280511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0C843F0-E0D5-BC66-D491-2F5F9E2EE09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4264" r="5695"/>
          <a:stretch>
            <a:fillRect/>
          </a:stretch>
        </p:blipFill>
        <p:spPr>
          <a:xfrm>
            <a:off x="9218872" y="1451680"/>
            <a:ext cx="2687724" cy="290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614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127</Words>
  <Application>Microsoft Office PowerPoint</Application>
  <PresentationFormat>Widescreen</PresentationFormat>
  <Paragraphs>89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1</cp:revision>
  <dcterms:created xsi:type="dcterms:W3CDTF">2025-08-31T13:52:14Z</dcterms:created>
  <dcterms:modified xsi:type="dcterms:W3CDTF">2025-08-31T14:06:46Z</dcterms:modified>
</cp:coreProperties>
</file>