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3A088-10BF-44D1-84AD-3E87AA63EF33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E06A1-06B9-47A1-8530-4D1306B426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860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3A088-10BF-44D1-84AD-3E87AA63EF33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E06A1-06B9-47A1-8530-4D1306B426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5601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3A088-10BF-44D1-84AD-3E87AA63EF33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E06A1-06B9-47A1-8530-4D1306B426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3580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3A088-10BF-44D1-84AD-3E87AA63EF33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E06A1-06B9-47A1-8530-4D1306B426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8460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3A088-10BF-44D1-84AD-3E87AA63EF33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E06A1-06B9-47A1-8530-4D1306B426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5047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3A088-10BF-44D1-84AD-3E87AA63EF33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E06A1-06B9-47A1-8530-4D1306B426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0539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3A088-10BF-44D1-84AD-3E87AA63EF33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E06A1-06B9-47A1-8530-4D1306B426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5785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3A088-10BF-44D1-84AD-3E87AA63EF33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E06A1-06B9-47A1-8530-4D1306B426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8421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3A088-10BF-44D1-84AD-3E87AA63EF33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E06A1-06B9-47A1-8530-4D1306B426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4641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3A088-10BF-44D1-84AD-3E87AA63EF33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E06A1-06B9-47A1-8530-4D1306B426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9064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3A088-10BF-44D1-84AD-3E87AA63EF33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E06A1-06B9-47A1-8530-4D1306B426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5322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03A088-10BF-44D1-84AD-3E87AA63EF33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9E06A1-06B9-47A1-8530-4D1306B426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4685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s.diagnosticquestions.com/uploads/questions/be51e020-bd02-40f1-a382-4e0c4b2d4ed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109" y="196503"/>
            <a:ext cx="5883391" cy="441254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7a42c113-90f8-4cce-ad66-ef064ede01a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8075" y="196503"/>
            <a:ext cx="5851525" cy="438864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628151" y="4700624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7" name="TextBox 6"/>
          <p:cNvSpPr txBox="1"/>
          <p:nvPr/>
        </p:nvSpPr>
        <p:spPr>
          <a:xfrm>
            <a:off x="1560252" y="5715531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204340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87500" y="2171700"/>
            <a:ext cx="92329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726414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s.diagnosticquestions.com/uploads/questions/be51e020-bd02-40f1-a382-4e0c4b2d4ed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109" y="196503"/>
            <a:ext cx="5883391" cy="441254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7a42c113-90f8-4cce-ad66-ef064ede01a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8075" y="196503"/>
            <a:ext cx="5851525" cy="438864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628151" y="4700624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7" name="TextBox 6"/>
          <p:cNvSpPr txBox="1"/>
          <p:nvPr/>
        </p:nvSpPr>
        <p:spPr>
          <a:xfrm>
            <a:off x="1560252" y="5715531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sp>
        <p:nvSpPr>
          <p:cNvPr id="2" name="Rectangle 1"/>
          <p:cNvSpPr/>
          <p:nvPr/>
        </p:nvSpPr>
        <p:spPr>
          <a:xfrm>
            <a:off x="149109" y="196503"/>
            <a:ext cx="5883391" cy="438864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550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s.diagnosticquestions.com/uploads/questions/be51e020-bd02-40f1-a382-4e0c4b2d4ed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809" y="183803"/>
            <a:ext cx="6569191" cy="492689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2866" t="47856" r="61988" b="36111"/>
          <a:stretch/>
        </p:blipFill>
        <p:spPr>
          <a:xfrm>
            <a:off x="1261543" y="4832464"/>
            <a:ext cx="4634952" cy="197011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905165" y="1719618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 smtClean="0"/>
              <a:t>B</a:t>
            </a:r>
            <a:endParaRPr lang="en-GB" sz="115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372954" y="3488698"/>
            <a:ext cx="410164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They did know if it is 5 you should round up.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2981078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images.diagnosticquestions.com/uploads/questions/7a42c113-90f8-4cce-ad66-ef064ede01a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" y="196503"/>
            <a:ext cx="6638925" cy="497919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40254" t="48391" r="34405" b="35819"/>
          <a:stretch/>
        </p:blipFill>
        <p:spPr>
          <a:xfrm>
            <a:off x="1336746" y="4866574"/>
            <a:ext cx="4555981" cy="18924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905165" y="1719618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C</a:t>
            </a:r>
            <a:endParaRPr lang="en-GB" sz="115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635922" y="3466531"/>
            <a:ext cx="368489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They forget to look at the units of 6.461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3136646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</Words>
  <Application>Microsoft Office PowerPoint</Application>
  <PresentationFormat>Widescreen</PresentationFormat>
  <Paragraphs>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2020-01-23T05:10:30Z</dcterms:created>
  <dcterms:modified xsi:type="dcterms:W3CDTF">2020-01-23T05:10:34Z</dcterms:modified>
</cp:coreProperties>
</file>