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A5408E-E8A1-4384-8598-4719EFAD72FA}" v="1" dt="2025-02-28T07:11:35.1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092" autoAdjust="0"/>
  </p:normalViewPr>
  <p:slideViewPr>
    <p:cSldViewPr>
      <p:cViewPr varScale="1">
        <p:scale>
          <a:sx n="87" d="100"/>
          <a:sy n="87" d="100"/>
        </p:scale>
        <p:origin x="6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BA5408E-E8A1-4384-8598-4719EFAD72FA}"/>
    <pc:docChg chg="modSld">
      <pc:chgData name="Stewart Gale" userId="3647ddd2-6040-41ae-a96d-232c23482af8" providerId="ADAL" clId="{3BA5408E-E8A1-4384-8598-4719EFAD72FA}" dt="2025-02-28T07:11:35.171" v="0"/>
      <pc:docMkLst>
        <pc:docMk/>
      </pc:docMkLst>
      <pc:sldChg chg="addSp">
        <pc:chgData name="Stewart Gale" userId="3647ddd2-6040-41ae-a96d-232c23482af8" providerId="ADAL" clId="{3BA5408E-E8A1-4384-8598-4719EFAD72FA}" dt="2025-02-28T07:11:35.171" v="0"/>
        <pc:sldMkLst>
          <pc:docMk/>
          <pc:sldMk cId="2030614135" sldId="257"/>
        </pc:sldMkLst>
        <pc:inkChg chg="add">
          <ac:chgData name="Stewart Gale" userId="3647ddd2-6040-41ae-a96d-232c23482af8" providerId="ADAL" clId="{3BA5408E-E8A1-4384-8598-4719EFAD72FA}" dt="2025-02-28T07:11:35.171" v="0"/>
          <ac:inkMkLst>
            <pc:docMk/>
            <pc:sldMk cId="2030614135" sldId="257"/>
            <ac:inkMk id="2" creationId="{904CD753-73C3-E353-EBC1-A48F2EC03E22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2-28T07:10:14.6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25686 7520 2048 0,'0'0'0'0,"0"0"0"0,0 0 0 16,0 0 0-16,0 0 0 0,0 0 0 0,0 0 0 0,0 0 0 0,0 0 0 0,0 0 0 16,1 0 0-16,-1 0 0 0,0 0 0 15,0 0 0-15,0 0 0 0,0 0 0 0,0 0 0 16,0 0 0-16,0 0 0 0,0 0 0 0,0 0 0 15,0 0 0-15,3 0 0 0,-3 0 0 16,2 0 0-16,-2 0 0 0,2 0 0 0,-2 0 0 16,3 0 0-16,-3 0 0 0,-1 2 0 0,1-2 0 15,-2 5 0-15,2-5 0 0,-2 3 0 16,2-3 0-16,-2 4 0 0,2-4 0 0,-3 4 0 16,3-4 0-16,-1 2 0 0,1-2 0 0,0 3 0 15,0-3 0-15,1 3 0 0,-1-3 0 0,1 4 0 16,-1-4 0-16,5 5 0 15,-5-5 0-15,8 7 0 0,-8-7 0 0,6 3 0 16,-6-3 0-16,9 9 0 0,-9-9 0 16,7 7 0-16,-7-7 0 0,9 6 0 0,-9-6 0 15,6 5 0-15,-6-5 0 0,6 6 0 0,-6-6 0 16,5 10 0-16,-5-10 0 0,8 19 0 16,-8-19 0-16,10 21 0 0,-10-21 0 0,10 28 0 15,-10-28 0-15,7 26 0 0,-7-26 0 0,8 27 0 0,-8-27 0 0,8 26 0 16,-8-26 0-16,7 31 0 0,-7-31 0 15,5 27 0-15,-5-27 0 0,5 25 0 0,-5-25 0 16,8 27 0-16,-8-27 0 0,7 29 0 0,-7-29 0 16,7 26 0-16,-7-26 0 0,7 30 0 0,-7-30 0 15,10 29 0-15,-10-29 0 0,8 31 0 0,-8-31 0 16,8 29 0-16,-8-29 0 0,9 29 0 0,-9-29 0 0,9 32 0 16,-9-32 0-16,7 28 0 0,-7-28 0 15,6 26 0-15,-6-26 0 0,6 25 0 0,-6-25 0 16,8 30 0-16,-8-30 0 0,7 29 0 0,-7-29 0 15,7 29 0-15,-7-29 0 0,7 31 0 0,-7-31 0 16,10 36 0-16,-10-36 0 0,8 33 0 0,-8-33 0 16,9 34 0-1,-9-34 0-15,9 31 0 0,-9-31 0 0,9 33 0 16,-9-33 0-16,7 28 0 0,-7-28 0 16,7 32 0-16,-7-32 0 0,8 35 0 0,-8-35 0 0,10 35 0 15,-10-35 0-15,7 33 0 0,-7-33 0 16,7 40 0-16,-7-40 0 0,7 34 0 0,-7-34 0 15,6 39 0-15,-6-39 0 0,3 35 0 0,-3-35 0 16,5 36 0-16,-5-36 0 0,6 36 0 0,-6-36 0 0,5 35 0 16,-5-35 0-16,6 35 0 0,-6-35 0 0,7 34 0 15,-7-34 0-15,6 33 0 0,-6-33 0 0,4 32 0 16,-4-32 0-16,4 28 0 0,-4-28 0 16,5 34 0-16,-5-34 0 0,4 30 0 0,-4-30 0 0,6 34 0 15,-6-34 0-15,6 36 0 0,-6-36 0 0,9 39 0 16,-9-39 0-1,10 36 0-15,-10-36 0 0,9 35 0 0,-9-35 0 16,7 31 0-16,-7-31 0 0,7 33 0 16,-7-33 0-16,6 27 0 0,-6-27 0 0,7 30 0 15,-7-30 0-15,5 29 0 0,-5-29 0 0,5 34 0 16,-5-34 0-16,6 35 0 0,-6-35 0 0,6 30 0 16,-6-30 0-16,8 25 0 0,-8-25 0 0,6 27 0 15,-6-27 0-15,4 27 0 0,-4-27 0 0,5 29 0 0,-5-29 0 16,4 26 0-16,-4-26 0 0,6 28 0 15,-6-28 0-15,7 25 0 0,-7-25 0 0,4 27 0 16,-4-27 0-16,5 29 0 0,-5-29 0 0,5 28 0 16,-5-28 0-16,3 23 0 0,-3-23 0 0,5 22 0 15,-5-22 0-15,4 22 0 0,-4-22 0 0,4 22 0 16,-4-22 0-16,4 20 0 0,-4-20 0 0,3 21 0 0,-3-21 0 16,5 19 0-16,-5-19 0 0,5 21 0 15,-5-21 0-15,3 19 0 0,-3-19 0 0,4 18 0 16,-4-18 0-16,3 15 0 0,-3-15 0 0,5 16 0 15,-5-16 0-15,2 11 0 0,-2-11 0 0,3 15 0 16,-3-15 0-16,2 14 0 0,-2-14 0 0,3 13 0 16,-3-13 0-1,2 13 0-15,-2-13 0 0,3 16 0 0,-3-16 0 16,3 11 0-16,-3-11 0 0,3 10 0 0,-3-10 0 16,2 6 0-16,-2-6 0 0,1 4 0 0,-1-4 0 15,1 7 0-15,-1-7 0 0,1 8 0 0,-1-8 0 16,1 6 0-16,-1-6 0 0,4 2 0 15,-4-2 0-15,6 0 0 0</inkml:trace>
  <inkml:trace contextRef="#ctx0" brushRef="#br0" timeOffset="1625.77">30224 7548 2048 0,'0'0'0'0,"0"0"0"16,0 0 0-16,0 0 0 0,0 0 0 0,0 0 0 15,0 0 0-15,0 0 0 0,0 0 0 0,0 0 0 16,0-2 0-16,0 2 0 0,0 0 0 0,0 0 0 16,0-1 0-16,0 1 0 0,-2-2 0 15,2 2 0-15,-1-1 0 0,1 1 0 0,-3 4 0 0,3-4 0 0,-2 5 0 16,2-5 0-16,-5 7 0 0,5-7 0 15,-6 10 0-15,6-10 0 0,-4 11 0 0,4-11 0 16,-7 15 0-16,7-15 0 0,-8 15 0 0,8-15 0 16,-7 18 0-16,7-18 0 0,-7 18 0 0,7-18 0 15,-9 22 0-15,9-22 0 0,-9 29 0 0,9-29 0 16,-6 27 0 0,6-27 0-16,-4 28 0 0,4-28 0 15,-5 31 0-15,5-31 0 0,-2 31 0 0,2-31 0 16,-8 35 0-16,8-35 0 0,-7 30 0 0,7-30 0 15,-9 35 0-15,9-35 0 0,-11 35 0 0,11-35 0 16,-11 38 0-16,11-38 0 0,-14 40 0 16,14-40 0-16,-14 37 0 0,14-37 0 0,-17 40 0 0,17-40 0 15,-17 39 0-15,17-39 0 0,-18 41 0 0,18-41 0 0,-17 42 0 16,17-42 0-16,-15 41 0 0,15-41 0 0,-15 39 0 16,15-39 0-16,-15 43 0 0,15-43 0 0,-15 43 0 0,15-43 0 15,-14 41 0-15,14-41 0 0,-14 47 0 0,14-47 0 16,-18 45 0-16,18-45 0 0,-13 48 0 0,13-48 0 15,-10 40 0-15,10-40 0 0,-11 39 0 16,11-39 0-16,-9 39 0 0,9-39 0 0,-7 42 0 16,7-42 0-16,-6 38 0 0,6-38 0 0,-7 40 0 15,7-40 0-15,-6 36 0 0,6-36 0 0,-5 35 0 16,5-35 0-16,-8 40 0 0,8-40 0 0,-8 40 0 16,8-40 0-16,-6 36 0 0,6-36 0 15,-8 35 0-15,8-35 0 0,-8 31 0 0,8-31 0 16,-8 33 0-16,8-33 0 15,-7 29 0-15,7-29 0 16,-8 31 0-16,8-31 0 0,-7 31 0 0,7-31 0 16,-6 31 0-16,6-31 0 0,-8 29 0 0,8-29 0 15,-7 30 0-15,7-30 0 0,-6 30 0 0,6-30 0 16,-7 30 0-16,7-30 0 0,-6 27 0 0,6-27 0 16,-8 31 0-16,8-31 0 0,-9 25 0 0,9-25 0 15,-6 29 0-15,6-29 0 0,-4 30 0 0,4-30 0 16,-4 29 0-16,4-29 0 0,-5 23 0 0,5-23 0 15,-4 25 0-15,4-25 0 0,-5 21 0 0,5-21 0 16,-4 26 0-16,4-26 0 0,-3 23 0 0,3-23 0 16,-4 27 0-16,4-27 0 0,-3 26 0 0,3-26 0 15,-3 20 0-15,3-20 0 0,-4 23 0 16,4-23 0-16,-1 19 0 0,1-19 0 16,-4 22 0-16,4-22 0 0,-4 24 0 15,4-24 0-15,-5 22 0 0,5-22 0 0,-4 26 0 16,4-26 0-16,-3 22 0 0,3-22 0 0,-4 23 0 15,4-23 0-15,-7 21 0 0,7-21 0 0,-3 17 0 0,3-17 0 16,-4 11 0-16,4-11 0 0,-4 17 0 16,4-17 0-16,-6 16 0 0,6-16 0 0,-4 22 0 15,4-22 0-15,-7 20 0 0,7-20 0 0,-5 16 0 0,5-16 0 16,-3 18 0-16,3-18 0 0,-3 16 0 16,3-16 0-16,-3 17 0 0,3-17 0 0,-4 18 0 15,4-18 0-15,-5 15 0 0,5-15 0 0,-4 17 0 16,4-17 0-16,-5 16 0 0,5-16 0 0,-5 20 0 15,5-20 0-15,-4 19 0 0,4-19 0 16,-4 17 0-16,4-17 0 0,-4 11 0 0,4-11 0 0,-3 12 0 0,3-12 0 16,-4 10 0-1,4-10 0-15,-2 10 0 0,2-10 0 0,-5 6 0 0,5-6 0 0,-3 10 0 16,3-10 0 0,-4 9 0-16,4-9 0 0,-4 11 0 0,4-11 0 15,-5 11 0-15,5-11 0 0,-7 10 0 0,7-10 0 16,-5 8 0-16,5-8 0 0,-9 8 0 15,9-8 0-15,-9 6 0 0,3-2 0 0</inkml:trace>
  <inkml:trace contextRef="#ctx0" brushRef="#br0" timeOffset="7332.2">29439 10275 2048 0,'0'0'0'0,"0"0"0"0,0 0 0 0,0 0 0 16,0 0 0-16,0 0 0 0,0 0 0 0,0 0 0 15,0 0 0-15,0 0 0 0,0 0 0 0,0 0 0 0,1-3 0 16,-1 3 0-16,1-3 0 0,-1 3 0 16,2-1 0-16,-2 1 0 0,0-7 0 0,0 7 0 15,-2-6 0-15,2 6 0 0,-1-6 0 0,1 6 0 16,-1-4 0-16,1 4 0 0,-2-9 0 0,2 9 0 15,-1-10 0 1,1 10 0-16,-1-9 0 0,1 9 0 0,-3-13 0 16,3 13 0-16,-1-13 0 0,1 13 0 0,-3-18 0 0,3 18 0 0,-5-18 0 0,5 18 0 31,-2-21 0-31,2 21 0 0,-4-21 0 0,4 21 0 16,-2-16 0-16,2 16 0 0,-3-21 0 0,3 21 0 15,-1-19 0-15,1 19 0 0,-2-26 0 0,2 26 0 16,-1-26 0-16,1 26 0 0,-4-29 0 0,4 29 0 0,-6-36 0 15,6 36 0-15,-7-32 0 0,7 32 0 0,-4-37 0 16,4 37 0-16,-3-33 0 0,3 33 0 0,-5-36 0 16,5 36 0-16,-3-35 0 0,3 35 0 15,-5-34 0-15,5 34 0 0,-5-41 0 0,5 41 0 16,-6-37 0-16,6 37 0 0,-5-37 0 0,5 37 0 16,-4-44 0-16,4 44 0 0,-6-44 0 0,6 44 0 15,-4-44 0-15,4 44 0 0,-6-47 0 0,6 47 0 0,-6-41 0 16,6 41 0-16,-6-38 0 0,6 38 0 0,-5-40 0 15,5 40 0-15,-6-41 0 0,6 41 0 0,-7-44 0 16,7 44 0-16,-9-44 0 0,9 44 0 0,-6-43 0 16,6 43 0-16,-10-45 0 0,10 45 0 15,-8-49 0-15,8 49 0 0,-8-40 0 16,8 40 0 0,-9-42 0-16,9 42 0 0,-10-36 0 0,10 36 0 0,-9-40 0 0,9 40 0 15,-10-43 0-15,10 43 0 0,-8-50 0 16,8 50 0-16,-6-43 0 0,6 43 0 0,-9-43 0 15,9 43 0-15,-7-46 0 0,7 46 0 0,-9-47 0 16,9 47 0-16,-6-43 0 0,6 43 0 0,-9-41 0 16,9 41 0-16,-8-44 0 0,8 44 0 15,-7-44 0-15,7 44 0 0,-10-45 0 0,10 45 0 0,-8-38 0 16,8 38 0-16,-6-39 0 0,6 39 0 0,-8-32 0 0,8 32 0 16,-7-31 0-16,7 31 0 0,-7-35 0 15,7 35 0-15,-10-39 0 0,10 39 0 0,-6-35 0 16,6 35 0-16,-8-38 0 0,8 38 0 0,-7-41 0 15,7 41 0-15,-8-40 0 0,8 40 0 0,-8-38 0 16,8 38 0 0,-10-37 0-16,10 37 0 0,-6-32 0 0,6 32 0 15,-7-35 0-15,7 35 0 0,-7-30 0 0,7 30 0 16,-7-31 0-16,7 31 0 0,-7-27 0 16,7 27 0-16,-7-31 0 0,7 31 0 0,-6-27 0 15,6 27 0-15,-6-27 0 0,6 27 0 0,-5-25 0 16,5 25 0-16,-3-20 0 0,3 20 0 0,-6-21 0 15,6 21 0-15,-3-20 0 0,3 20 0 0,-4-17 0 16,4 17 0-16,-3-19 0 0,3 19 0 0,-4-17 0 16,4 17 0-16,-5-20 0 0,5 20 0 0,-4-20 0 15,4 20 0-15,-4-16 0 0,4 16 0 0,-2-13 0 16,2 13 0-16,-4-14 0 0,4 14 0 0,-2-15 0 16,2 15 0-16,-1-13 0 0,1 13 0 0,-4-11 0 15,4 11 0-15,-2-10 0 16,2 10 0-16,-3-10 0 0,3 10 0 0,-2-7 0 15,2 7 0-15,-1-4 0 0,1 4 0 0,-1-2 0 16,1 2 0-16,-1-3 0 0,1 3 0 16,-2-4 0-16,2 4 0 0,-3-2 0 0,3 2 0 15,0-3 0-15,0 3 0 0,0-1 0 0,0 1 0 16,-3-1 0-16,3 1 0 0,-1 2 0 0,1-2 0 16,-2 5 0-16,2-5 0 0,-1 5 0 0,1-5 0 15,-4 6 0-15,4-6 0 0,-2 11 0 0,2-11 0 16,-6 9 0-16,6-9 0 0,-2 6 0 0,2-6 0 0,-4 10 0 15,4-10 0-15,-5 9 0 0,5-9 0 16,-4 15 0-16,4-15 0 0,-5 15 0 0,5-15 0 0,-5 18 0 16,5-18 0-16,-5 18 0 0,5-18 0 15,-5 20 0-15,5-20 0 0,-9 20 0 0,9-20 0 16,-9 23 0-16,9-23 0 0,-10 23 0 0,10-23 0 16,-10 22 0-16,10-22 0 0,-11 24 0 15,11-24 0-15,-12 25 0 0,12-25 0 0,-10 22 0 0,10-22 0 16,-10 26 0-16,10-26 0 0,-9 26 0 0,9-26 0 15,-9 26 0-15,9-26 0 0,-10 29 0 16,10-29 0-16,-7 28 0 16,7-28 0-16,-9 29 0 0,9-29 0 15,-11 34 0-15,11-34 0 0,-8 29 0 0,8-29 0 16,-11 33 0-16,11-33 0 0,-10 30 0 0,10-30 0 16,-9 30 0-16,9-30 0 0,-6 27 0 0,6-27 0 15,-7 27 0-15,7-27 0 0,-8 30 0 0,8-30 0 16,-9 30 0-16,9-30 0 0,-10 35 0 0,10-35 0 15,-10 41 0-15,10-41 0 0,-10 33 0 0,10-33 0 16,-8 38 0-16,8-38 0 0,-8 38 0 0,8-38 0 16,-8 33 0-16,8-33 0 0,-9 35 0 0,9-35 0 15,-9 37 0-15,9-37 0 0,-9 41 0 0,9-41 0 16,-9 35 0-16,9-35 0 0,-7 36 0 0,7-36 0 16,-8 36 0-16,8-36 0 0,-9 37 0 0,9-37 0 15,-10 42 0-15,10-42 0 0,-9 42 0 0,9-42 0 0,-11 44 0 16,11-44 0-16,-8 40 0 0,8-40 0 0,-6 36 0 15,6-36 0-15,-6 40 0 0,6-40 0 0,-5 35 0 32,5-35 0-32,-7 38 0 0,7-38 0 0,-6 38 0 0,6-38 0 15,-8 43 0-15,8-43 0 0,-6 38 0 0,6-38 0 16,-8 39 0-16,8-39 0 0,-5 32 0 16,5-32 0-16,-7 35 0 0,7-35 0 0,-6 31 0 0,6-31 0 15,-6 36 0-15,6-36 0 0,-3 31 0 16,3-31 0-16,-5 34 0 0,5-34 0 0,-2 37 0 15,2-37 0-15,-3 37 0 0,3-37 0 16,-2 36 0-16,2-36 0 0,-2 38 0 0,2-38 0 0,-3 35 0 16,3-35 0-16,-3 35 0 0,3-35 0 15,-5 36 0-15,5-36 0 0,-3 29 0 0,3-29 0 0,-3 33 0 0,3-33 0 16,-4 30 0-16,4-30 0 0,-3 29 0 16,3-29 0-16,-2 31 0 0,2-31 0 0,-1 29 0 0,1-29 0 15,-2 29 0-15,2-29 0 0,-2 31 0 16,2-31 0-16,-2 29 0 0,2-29 0 0,-4 28 0 15,4-28 0-15,-3 26 0 0,3-26 0 0,-3 20 0 16,3-20 0 0,-2 22 0-16,2-22 0 0,-2 18 0 0,2-18 0 15,-4 24 0-15,4-24 0 0,-3 20 0 0,3-20 0 16,-2 16 0-16,2-16 0 0,-2 21 0 0,2-21 0 16,-1 21 0-16,1-21 0 0,-3 15 0 0,3-15 0 15,-1 20 0-15,1-20 0 0,-2 15 0 16,2-15 0-16,-1 16 0 0,1-16 0 0,-1 17 0 15,1-17 0-15,-3 14 0 0,3-14 0 0,-1 13 0 16,1-13 0-16,-1 10 0 0,1-10 0 0,-1 11 0 16,1-11 0-16,0 11 0 0,0-11 0 0,-2 15 0 15,2-15 0-15,-2 15 0 0,2-15 0 0,-2 11 0 16,2-11 0-16,-6 16 0 0,6-16 0 0,-5 13 0 16,5-13 0-16,-3 11 0 0,3-11 0 0,-4 9 0 15,4-9 0-15,-1 7 0 16,1-7 0-16,-1 4 0 0,1-4 0 0,-3 5 0 15,3-5 0-15,0 6 0 0,0-6 0 16,0 4 0-16,0-4 0 0,0 3 0 0,0-3 0 16,0 2 0-16,0-2 0 0,0 4 0 0,0-4 0 15,-1 1 0-15,1-1 0 0,-1 0 0 16,1 0 0-16,-1 0 0 0,1 0 0 0,-1 2 0 16,1-2 0-16,-2 1 0 0,2-1 0 0,0-4 0 0,0 4 0 0,-1-8 0 15,1 8 0-15,-1-7 0 0,1 7 0 16,-3-9 0-16,3 9 0 0,-1-13 0 0,1 13 0 0,-3-9 0 15,3 9 0-15,-2-14 0 0,2 14 0 16,-5-13 0-16,5 13 0 0,-5-19 0 0,5 19 0 0,-4-18 0 16,4 18 0-16,-8-25 0 0,8 25 0 15,-6-23 0-15,6 23 0 0,-5-27 0 0,5 27 0 0,-5-32 0 16,5 32 0-16,-5-29 0 0,5 29 0 0,-3-33 0 16,3 33 0-16,-4-33 0 0,4 33 0 0,-3-33 0 15,3 33 0-15,-5-39 0 0,5 39 0 0,-5-41 0 16,5 41 0-16,-6-42 0 0,6 42 0 0,-6-38 0 15,6 38 0-15,-5-37 0 0,5 37 0 16,-9-39 0 0,9 39 0-16,-7-41 0 0,7 41 0 15,-9-43 0-15,9 43 0 0,-8-46 0 0,8 46 0 0,-9-46 0 16,9 46 0-16,-7-47 0 0,7 47 0 0,-8-43 0 16,8 43 0-16,-8-44 0 0,8 44 0 15,-11-42 0-15,11 42 0 0,-9-44 0 0,9 44 0 16,-13-44 0-16,13 44 0 0,-8-45 0 0,8 45 0 15,-10-43 0-15,10 43 0 0,-8-38 0 0,8 38 0 0,-8-40 0 16,8 40 0-16,-9-40 0 0,9 40 0 0,-7-43 0 16,7 43 0-16,-11-43 0 0,11 43 0 0,-9-43 0 15,9 43 0-15,-10-43 0 0,10 43 0 16,-10-42 0-16,10 42 0 0,-10-44 0 0,10 44 0 16,-10-43 0-16,10 43 0 0,-10-45 0 0,10 45 0 15,-11-48 0-15,11 48 0 16,-12-48 0-16,12 48 0 0,-11-43 0 0,11 43 0 15,-9-42 0-15,9 42 0 0,-8-42 0 16,8 42 0-16,-9-41 0 0,9 41 0 0,-11-45 0 16,11 45 0-16,-11-45 0 0,11 45 0 0,-9-47 0 15,9 47 0-15,-8-41 0 0,8 41 0 0,-9-40 0 16,9 40 0-16,-8-40 0 0,8 40 0 16,-8-38 0-16,8 38 0 0,-9-40 0 0,9 40 0 0,-10-38 0 0,10 38 0 15,-8-37 0-15,8 37 0 0,-11-37 0 16,11 37 0-16,-8-34 0 0,8 34 0 0,-8-34 0 15,8 34 0-15,-7-27 0 0,7 27 0 0,-12-32 0 16,12 32 0-16,-8-28 0 0,8 28 0 0,-7-30 0 16,7 30 0-16,-7-29 0 0,7 29 0 0,-6-27 0 0,6 27 0 15,-6-26 0-15,6 26 0 0,-6-29 0 0,6 29 0 16,-5-24 0-16,5 24 0 0,-7-25 0 0,7 25 0 16,-6-20 0-16,6 20 0 0,-7-24 0 0,7 24 0 15,-7-19 0-15,7 19 0 0,-5-14 0 16,5 14 0-16,-3-12 0 0,3 12 0 0,-5-13 0 15,5 13 0-15,-3-11 0 0,3 11 0 0,-2-9 0 16,2 9 0 0,-1-7 0-16,1 7 0 0,-3-9 0 0,3 9 0 15,-3-11 0-15,3 11 0 0,-2-8 0 0,2 8 0 16,-1-7 0-16,1 7 0 0,-3-3 0 0,3 3 0 16,-1-3 0-16,1 3 0 0,-1-5 0 0,1 5 0 15,-1-4 0-15,1 4 0 0,-1-4 0 0,1 4 0 16,-2-5 0-16,2 5 0 0,0-2 0 15,0 2 0-15,0 0 0 0,0 0 0 0,-1 0 0 0,1 0 0 16,0 4 0-16,0-4 0 0,-2 8 0 0,2-8 0 16,-2 10 0-16,2-10 0 0,-1 9 0 0,1-9 0 15,0 15 0-15,0-15 0 0,-2 15 0 0,2-15 0 16,0 19 0-16,0-19 0 0,-1 17 0 16,1-17 0-16,-1 23 0 0,1-23 0 0,-2 23 0 15,2-23 0-15,-4 25 0 16,4-25 0-16,-5 25 0 0,5-25 0 0,-6 28 0 15,6-28 0-15,-7 32 0 0,7-32 0 0,-9 32 0 0,9-32 0 16,-7 36 0-16,7-36 0 0,-6 37 0 16,6-37 0-16,-6 39 0 0,6-39 0 0,-7 34 0 15,7-34 0-15,-6 35 0 0,6-35 0 0,-6 29 0 16,6-29 0-16,-7 34 0 0,7-34 0 16,-7 42 0-16,7-42 0 0,-9 42 0 0,9-42 0 0,-6 39 0 15,6-39 0-15,-7 40 0 0,7-40 0 0,-7 41 0 16,7-41 0-16,-9 40 0 0,9-40 0 0,-8 42 0 15,8-42 0-15,-9 46 0 0,9-46 0 0,-10 43 0 16,10-43 0-16,-9 46 0 0,9-46 0 0,-8 45 0 16,8-45 0-16,-7 44 0 0,7-44 0 0,-11 43 0 15,11-43 0-15,-9 44 0 0,9-44 0 0,-10 44 0 16,10-44 0-16,-9 40 0 0,9-40 0 0,-9 39 0 16,9-39 0-16,-9 41 0 0,9-41 0 0,-8 45 0 31,8-45 0-31,-12 46 0 0,12-46 0 0,-11 46 0 15,11-46 0-15,-10 46 0 0,10-46 0 0,-7 38 0 0,7-38 0 0,-7 36 0 16,7-36 0-16,-7 39 0 16,7-39 0-16,-8 40 0 0,8-40 0 0,-6 35 0 15,6-35 0-15,-6 33 0 0,6-33 0 0,-5 33 0 16,5-33 0-16,-6 32 0 0,6-32 0 0,-4 33 0 16,4-33 0-16,-3 31 0 0,3-31 0 0,-5 35 0 15,5-35 0-15,-7 39 0 0,7-39 0 0,-7 36 0 16,7-36 0-16,-6 37 0 0,6-37 0 0,-9 36 0 15,9-36 0-15,-7 35 0 0,7-35 0 0,-5 31 0 16,5-31 0-16,-6 36 0 0,6-36 0 0,-5 32 0 16,5-32 0-16,-8 34 0 0,8-34 0 0,-6 31 0 15,6-31 0-15,-7 30 0 0,7-30 0 0,-5 29 0 16,5-29 0-16,-7 31 0 0,7-31 0 0,-8 35 0 16,8-35 0-16,-6 30 0 0,6-30 0 15,-6 31 0-15,6-31 0 16,-6 31 0-16,6-31 0 0,-3 23 0 0,3-23 0 0,-4 23 0 0,4-23 0 15,-4 23 0-15,4-23 0 0,-5 26 0 0,5-26 0 0,-5 20 0 16,5-20 0-16,-3 24 0 0,3-24 0 16,-4 23 0-16,4-23 0 0,-1 22 0 0,1-22 0 15,0 22 0-15,0-22 0 0,-1 22 0 0,1-22 0 16,-3 19 0-16,3-19 0 16,-2 16 0-16,2-16 0 0,-1 12 0 0,1-12 0 15,-3 11 0-15,3-11 0 0,-4 11 0 16,4-11 0-16,-2 7 0 0,2-7 0 0,-4 9 0 15,4-9 0-15,-1 3 0 0,1-3 0 16,-1 3 0-16,1-3 0 0,0 4 0 0,0-4 0 16,0 7 0-16,0-7 0 0,0 4 0 0,0-4 0 0,0 4 0 15,0-4 0-15,0 4 0 0,0-4 0 0,0 1 0 16,0-1 0-16,-2 0 0 0,2 0 0 0,0 0 0 16,0 0 0-16,0-1 0 15,0 1 0-15,-1-5 0 0,1 5 0 0,-1-5 0 16,1 5 0-16,-2-7 0 0,2 7 0 0,-3-12 0 15,3 12 0-15,-2-14 0 0,2 14 0 0,-4-18 0 0,4 18 0 0,-4-19 0 16,4 19 0-16,-6-22 0 16,6 22 0-16,-6-22 0 0,6 22 0 0,-5-24 0 15,5 24 0-15,-3-21 0 0,3 21 0 16,-4-25 0-16,4 25 0 0,-5-29 0 0,5 29 0 16,-5-30 0-16,5 30 0 0,-7-31 0 0,7 31 0 15,-6-35 0-15,6 35 0 0,-9-39 0 0,9 39 0 16,-8-36 0-16,8 36 0 0,-7-37 0 0,7 37 0 15,-8-40 0-15,8 40 0 0,-10-36 0 0,10 36 0 0,-8-41 0 16,8 41 0-16,-8-44 0 0,8 44 0 16,-8-40 0-16,8 40 0 0,-7-44 0 0,7 44 0 15,-7-45 0-15,7 45 0 0,-8-47 0 0,8 47 0 16,-5-48 0-16,5 48 0 0,-5-49 0 0,5 49 0 16,-5-50 0-16,5 50 0 0,-8-50 0 15,8 50 0-15,-6-49 0 16,6 49 0-16,-7-51 0 0,0-2 0 0,7 53 0 0,-6-50 0 0,6 50 0 0,-8-52 0 15,8 52 0 1,-6-51 0-16,6 51 0 0,-6-53 0 0,6 53 0 16,-7-55 0-16,7 55 0 0,-7-52 0 0,7 52 0 15,-5-51 0-15,5 51 0 0,-5-54 0 0,5 54 0 16,-4-53 0-16,4 53 0 0,-5-47 0 0,5 47 0 16,-5-47 0-16,5 47 0 0,-6-51 0 0,6 51 0 15,-5-53 0-15,5 53 0 0,-6-45 0 16,6 45 0-16,-6-45 0 0,6 45 0 0,-6-48 0 15,6 48 0-15,-6-50 0 0,6 50 0 0,-7-47 0 16,7 47 0-16,-8-47 0 0,8 47 0 0,-8-41 0 16,8 41 0-16,-7-41 0 0,7 41 0 15,-8-41 0-15,8 41 0 0,-6-39 0 0,6 39 0 0,-4-38 0 0,4 38 0 16,-6-39 0-16,6 39 0 0,-5-37 0 0,5 37 0 16,-6-34 0-16,6 34 0 0,-3-28 0 0,3 28 0 15,-4-31 0-15,4 31 0 0,-3-27 0 0,3 27 0 16,-4-28 0-16,4 28 0 0,-6-31 0 0,6 31 0 15,-6-27 0-15,6 27 0 0,-6-29 0 16,6 29 0-16,-3-25 0 16,3 25 0-16,-4-20 0 0,4 20 0 15,-2-20 0-15,2 20 0 0,-2-18 0 0,2 18 0 16,-3-20 0-16,3 20 0 0,-3-20 0 0,3 20 0 16,-3-17 0-16,3 17 0 0,-2-18 0 0,2 18 0 15,0-14 0-15,0 14 0 0,-1-12 0 0,1 12 0 16,0-9 0-16,0 9 0 0,0-6 0 15,0 6 0-15,0-5 0 0,0 5 0 0,-2-4 0 0,2 4 0 0,-4-6 0 16,4 6 0-16,-2-4 0 0,2 4 0 16,-3-4 0-16,3 4 0 0,-2-3 0 0,2 3 0 15,-3 1 0-15,3-1 0 0,-1 2 0 0,1-2 0 16,-2 4 0-16,2-4 0 0,-1 10 0 0,1-10 0 16,-1 11 0-1,1-11 0-15,-4 18 0 0,4-18 0 0,-4 21 0 16,4-21 0-16,-3 23 0 0,3-23 0 0,-6 24 0 15,6-24 0-15,-5 28 0 0,5-28 0 0,-7 30 0 16,7-30 0-16,-6 37 0 0,6-37 0 16,-4 37 0-16,4-37 0 0,-9 38 0 0,9-38 0 15,-5 35 0-15,5-35 0 0,-6 34 0 0,6-34 0 0,-9 38 0 0,9-38 0 16,-8 38 0-16,8-38 0 0,-7 42 0 0,7-42 0 16,-8 42 0-16,8-42 0 0,-8 45 0 15,8-45 0-15,-11 45 0 0,11-45 0 0,-8 45 0 16,8-45 0-16,-9 47 0 0,9-47 0 0,-9 49 0 15,9-49 0-15,-9 47 0 0,9-47 0 0,-7 45 0 16,7-45 0-16,-8 48 0 0,8-48 0 16,-9 48 0-16,9-48 0 0,-9 51 0 0,-2 0 0 15,11-51 0-15,-8 53 0 0,8-53 0 0,-10 46 0 0,10-46 0 16,-7 45 0-16,7-45 0 0,-4 46 0 0,4-46 0 16,-6 47 0-16,6-47 0 0,-6 46 0 0,6-46 0 15,-4 47 0-15,4-47 0 0,-3 51 0 0,3-51 0 16,-5 48 0-16,5-48 0 0,-4 52 0 0,4-52 0 15,-4 50 0-15,-2 5 0 0,6-55 0 16,-9 47 0 0,9-47 0-16,-6 47 0 0,6-47 0 0,-6 52 0 0,6-52 0 15,-6 47 0-15,6-47 0 0,-6 44 0 16,6-44 0-16,-8 45 0 0,8-45 0 0,-6 40 0 16,6-40 0-16,-6 40 0 0,6-40 0 0,-4 36 0 15,4-36 0-15,-6 38 0 0,6-38 0 0,-7 42 0 16,7-42 0-16,-4 39 0 0,4-39 0 15,-7 40 0-15,7-40 0 0,-8 41 0 0,8-41 0 0,-8 38 0 0,8-38 0 16,-6 36 0-16,6-36 0 0,-4 33 0 16,4-33 0-16,-5 33 0 0,5-33 0 0,-5 30 0 15,5-30 0-15,-3 26 0 0,3-26 0 16,-4 31 0-16,4-31 0 16,-2 29 0-16,2-29 0 0,-5 29 0 0,5-29 0 15,-3 28 0-15,3-28 0 0,-3 29 0 0,3-29 0 16,-3 25 0-16,3-25 0 0,-4 26 0 0,4-26 0 15,-3 23 0-15,3-23 0 0,-4 18 0 0,4-18 0 0,-2 13 0 16,2-13 0-16,-2 17 0 16,2-17 0-16,0 15 0 0,0-15 0 0,0 12 0 15,0-12 0-15,0 11 0 0,0-11 0 0,2 11 0 16,-2-11 0-16,2 15 0 0,-2-15 0 0,2 10 0 16,-2-10 0-16,2 10 0 0,-2-10 0 0,10 1 0 0,-10-1 0 15,6 0 0-15</inkml:trace>
  <inkml:trace contextRef="#ctx0" brushRef="#br0" timeOffset="13086.14">5048 9495 2048 0,'0'0'0'16,"0"0"0"-16,0 0 0 0,0 0 0 0,0 0 0 0,0 0 0 0,0 0 0 0,0 0 0 16,0 0 0-16,0 0 0 0,4 0 0 0,-4 0 0 31,4-2 0-31,-4 2 0 0,5-2 0 0,-5 2 0 0,4-1 0 0,-4 1 0 0,3 0 0 16,-3 0 0-16,3 0 0 0,-3 0 0 15,5 0 0-15,-5 0 0 16,8 1 0-16,-8-1 0 0,7 0 0 0,-7 0 0 15,8 2 0-15,-8-2 0 0,9 2 0 0,-9-2 0 16,14 0 0-16,-14 0 0 0,18 4 0 0,-18-4 0 0,18 1 0 0,-18-1 0 16,16 0 0-1,-16 0 0-15,20 1 0 0,-20-1 0 16,18 3 0-16,-18-3 0 0,21 2 0 0,-21-2 0 0,27 2 0 16,-27-2 0-16,32 1 0 0,-32-1 0 0,28 3 0 0,-28-3 0 15,34 3 0-15,-34-3 0 0,31 1 0 0,-31-1 0 16,31 0 0-16,-31 0 0 0,35 0 0 0,-35 0 0 15,31 0 0-15,-31 0 0 0,32 0 0 16,-32 0 0-16,28-1 0 0,-28 1 0 0,27 0 0 0,-27 0 0 16,25-2 0-16,-25 2 0 0,21-3 0 0,-21 3 0 15,21-1 0-15,-21 1 0 0,25-1 0 0,-25 1 0 16,22 0 0-16,-22 0 0 0,24 0 0 16,-24 0 0-16,23-2 0 0,-23 2 0 0,24-3 0 15</inkml:trace>
  <inkml:trace contextRef="#ctx0" brushRef="#br0" timeOffset="14120.54">5193 7554 2048 0,'0'0'0'16,"0"0"0"-16,0 0 0 0,0 0 0 0,-2 4 0 15,2-4 0-15,-6 7 0 0,6-7 0 0,-4 9 0 16,4-9 0-16,-6 8 0 0,6-8 0 0,-5 7 0 16,5-7 0-16,-12 11 0 0,12-11 0 15,-11 11 0-15,11-11 0 0,-10 10 0 0,10-10 0 0,-10 6 0 0,10-6 0 0,-5 6 0 16,5-6 0-16,-4 4 0 0,4-4 0 15,-4 3 0-15,4-3 0 0,-5 4 0 0,5-4 0 0,-3 3 0 16,3-3 0-16,-2 4 0 0,2-4 0 0,-3 2 0 16,3-2 0-16,-1 0 0 0,1 0 0 0,0 3 0 15,0-3 0-15,0 0 0 0,0 0 0 16,-1 0 0-16,1 0 0 0,0 0 0 0,0 0 0 16,0 0 0-16,0 0 0 0,0 0 0 0,0 0 0 15,7 1 0-15,-7-1 0 16,12 0 0-16,-12 0 0 0,15-1 0 0,-15 1 0 15,21-3 0-15,-21 3 0 0,24-2 0 0,-24 2 0 16,30-4 0-16,-30 4 0 0,29 0 0 0,-29 0 0 16,34-2 0-16,-34 2 0 15,38-3 0-15,-38 3 0 0,42-2 0 0,-42 2 0 16,41 0 0-16,-41 0 0 0,39 0 0 0,-39 0 0 16,38 0 0-16,-38 0 0 0,40 0 0 0,-40 0 0 0,42 0 0 15,-42 0 0-15,41 0 0 0,-41 0 0 0,41 2 0 16,-41-2 0-16,42 3 0 0,-42-3 0 15,39 2 0-15,-39-2 0 0,40 4 0 0,-40-4 0 16,36 2 0-16,-36-2 0 0,36 4 0 0,-36-4 0 16,35 5 0-16,-35-5 0 0,32 5 0 0,-32-5 0 15,25 3 0-15,-25-3 0 0,24 4 0 16,-24-4 0-16,22 4 0 0,-22-4 0 0,23 4 0 16,-23-4 0-16,24 2 0 0,-24-2 0 0,27 3 0 15,-27-3 0-15,28 2 0 0,-28-2 0 0,28 4 0 16,-28-4 0-1,24 3 0-15,-24-3 0 0,20 2 0 0</inkml:trace>
  <inkml:trace contextRef="#ctx0" brushRef="#br0" timeOffset="15825.06">3000 8588 2048 0,'1'0'0'0,"-1"0"0"0,0 0 0 0,0 0 0 0,0 0 0 16,0 0 0-16,-4 3 0 0,4-3 0 0,-3 5 0 0,3-5 0 16,-4 6 0-16,4-6 0 0,-4 2 0 15,4-2 0-15,-2 3 0 0,2-3 0 0,-1 1 0 16,1-1 0-16,-4 6 0 0,4-6 0 15,-3 5 0-15,3-5 0 0,-6 5 0 0,6-5 0 0,-2 3 0 16,2-3 0-16,-3 1 0 0,3-1 0 0,-2 4 0 0,2-4 0 16,-4 3 0-16,4-3 0 0,-4 5 0 0,4-5 0 15,-4 4 0-15,4-4 0 0,-4 4 0 16,4-4 0-16,-2 0 0 0,2 0 0 0,-1 1 0 16,1-1 0-16,1 3 0 0,-1-3 0 0,4 3 0 15,-4-3 0-15,4 3 0 0,-4-3 0 16,9 1 0-16,-9-1 0 15,11 0 0-15,-11 0 0 0,15 0 0 0,-15 0 0 16,17-1 0-16,-17 1 0 0,19-2 0 0,-19 2 0 16,25 0 0-16,-25 0 0 0,23-1 0 0,-23 1 0 15,29-2 0-15,-29 2 0 0,33-1 0 16,-33 1 0-16,37-1 0 0,-37 1 0 0,42-3 0 16,-42 3 0-16,46 0 0 0,-46 0 0 0,43-3 0 15,-43 3 0-15,51-3 0 0,-51 3 0 0,41-5 0 0,-41 5 0 16,46-4 0-16,-46 4 0 0,48-2 0 0,3-1 0 15,-51 3 0-15,55-2 0 0,-55 2 0 16,57-3 0-16,-57 3 0 0,57-3 0 0,-57 3 0 0,61-5 0 16,-61 5 0-16,61-5 0 0,-61 5 0 0,63-3 0 15,-63 3 0-15,65-3 0 0,-65 3 0 0,65-2 0 16,-65 2 0 0,64-4 0-16,-64 4 0 0,65-2 0 15,-65 2 0-15,66-3 0 0,-66 3 0 0,67-2 0 16,-67 2 0-16,68-5 0 0,-68 5 0 0,70-2 0 15,-70 2 0-15,68-2 0 0,-68 2 0 0,66-3 0 16,-66 3 0-16,67-2 0 0,-67 2 0 0,67-2 0 0,-67 2 0 0,68-3 0 16,-68 3 0-16,68-2 0 0,-68 2 0 15,66-1 0-15,-66 1 0 0,64-3 0 0,-64 3 0 16,65-2 0-16,-65 2 0 0,64 0 0 16,-64 0 0-16,64 0 0 0,-64 0 0 0,64 5 0 15,-64-5 0-15,64 3 0 0,-64-3 0 0,62 3 0 16,-62-3 0-16,63 3 0 0,-63-3 0 0,66 3 0 15,-66-3 0-15,63 5 0 0,-63-5 0 16,63 3 0-16,-63-3 0 0,63 6 0 0,-63-6 0 0,60 5 0 16,-60-5 0-16,62 2 0 0,-62-2 0 0,60 4 0 15,-60-4 0-15,59 1 0 0,-59-1 0 0,56 0 0 16,-56 0 0-16,50 1 0 0,-50-1 0 0,48 0 0 16,-48 0 0-16,46 2 0 0,-46-2 0 15,51 2 0-15,-51-2 0 0,43 2 0 0,-43-2 0 16,46 1 0-16,-46-1 0 15,46 2 0-15,-46-2 0 0,40 3 0 0,-40-3 0 16,43 3 0-16,-43-3 0 0,41 0 0 0,-41 0 0 16,39 0 0-16,-39 0 0 0,40 0 0 15,-40 0 0-15,35 0 0 0,-35 0 0 0,27 1 0 16,-27-1 0-16,28-1 0 0,-28 1 0 0,25-3 0 16,-25 3 0-16,26-3 0 0,-26 3 0 0,30-2 0 15,-30 2 0-15,29-1 0 0,-29 1 0 0,24-2 0 0,-24 2 0 16,16 0 0-16,-16 0 0 0,20-3 0 0,-20 3 0 15,19-1 0-15,-19 1 0 0,15-2 0 0,-15 2 0 16,19 0 0-16,-19 0 0 0,16 0 0 16,-16 0 0-16,18 2 0 0,-18-2 0 0,15 6 0 15,-15-6 0-15,12 3 0 0,-12-3 0 0,9 5 0 16,-9-5 0 0,8 0 0-16,-8 0 0 0,7-3 0 0,-7 3 0 15,-6-9 0-15</inkml:trace>
  <inkml:trace contextRef="#ctx0" brushRef="#br0" timeOffset="17112.89">6028 7779 2048 0,'2'0'0'16,"-2"0"0"-16,0 0 0 0,0 0 0 0,0 0 0 16,0 0 0-16,-4 2 0 0,4-2 0 0,-4 1 0 15,4-1 0-15,-4 3 0 0,4-3 0 0,-4 1 0 16,4-1 0 0,-3-1 0-16,3 1 0 0,-5-4 0 0,5 4 0 0,-5-4 0 15,5 4 0-15,-3-2 0 0,3 2 0 0,-5-4 0 16,5 4 0-16,-7-6 0 0,7 6 0 0,-5-5 0 15,5 5 0-15,-3-5 0 0,3 5 0 16,-4-2 0-16,4 2 0 0,-1-2 0 0,1 2 0 16,-4-5 0-16,4 5 0 0,-4-6 0 0,4 6 0 15,-3-7 0-15,3 7 0 0,-2-4 0 0,2 4 0 16,-6-5 0-16,6 5 0 0,-5-4 0 0,5 4 0 16,-4-4 0-16,4 4 0 0,-5-3 0 15,5 3 0-15,-2-2 0 0,2 2 0 0,-3-1 0 16,3 1 0-16,1 1 0 0,-1-1 0 0,3 1 0 15,-3-1 0-15,2 3 0 0,-2-3 0 16,5 5 0-16,-5-5 0 16,3 7 0-16,-3-7 0 0,4 4 0 0,-4-4 0 15,2 11 0-15,-2-11 0 0,2 13 0 0,-2-13 0 16,1 17 0-16,-1-17 0 0,0 17 0 0,0-17 0 16,2 20 0-16,-2-20 0 0,1 19 0 0,-1-19 0 15,0 24 0-15,0-24 0 0,-1 23 0 0,1-23 0 16,-2 19 0-16,2-19 0 0,-1 23 0 0,1-23 0 15,-2 21 0-15,2-21 0 0,-2 25 0 0,2-25 0 16,-1 23 0-16,1-23 0 0,-1 26 0 16,1-26 0-16,1 34 0 0,-1-34 0 0,1 29 0 15,-1-29 0-15,1 32 0 0,-1-32 0 0,1 27 0 16,-1-27 0-16,3 29 0 0,-3-29 0 0,2 33 0 16,-2-33 0-16,1 31 0 0,-1-31 0 0,1 32 0 15,-1-32 0-15,3 29 0 0,-3-29 0 0,3 32 0 0,-3-32 0 16,0 26 0-16,0-26 0 0,1 32 0 0,-1-32 0 15,2 28 0-15,-2-28 0 0,3 30 0 0,-3-30 0 16,4 32 0 0,-4-32 0-16,3 34 0 0,-3-34 0 0,3 31 0 0,-3-31 0 0,1 36 0 0,-1-36 0 15,-1 33 0-15,1-33 0 0,-5 40 0 16,5-40 0-16,-6 31 0 16,6-31 0-16,-6 35 0 0,6-35 0 0,-7 29 0 15,7-29 0-15,-6 29 0 0,6-29 0 16,-5 27 0-16,5-27 0 0,-2 28 0 0,2-28 0 15,-2 32 0-15,2-32 0 0,-1 28 0 0,1-28 0 16,-3 32 0-16,3-32 0 0,-2 29 0 0,2-29 0 16,-3 32 0-16,3-32 0 0,-1 28 0 15,1-28 0-15,-1 32 0 0,1-32 0 0,0 26 0 0,0-26 0 0,1 30 0 16,-1-30 0 0,1 27 0-16,-1-27 0 0,2 28 0 0,-2-28 0 15,2 22 0-15,-2-22 0 0,2 26 0 0,-2-26 0 16,4 25 0-16,-4-25 0 0,1 27 0 0,-1-27 0 0,0 31 0 15,0-31 0-15,-1 31 0 0,1-31 0 0,-1 30 0 16,1-30 0-16,-1 27 0 16,1-27 0-16,-3 29 0 0,3-29 0 0,-3 24 0 15,3-24 0-15,-2 16 0 0,2-16 0 16,-2 22 0-16,2-22 0 0,-3 19 0 0,3-19 0 16,-2 21 0-16,2-21 0 0,-2 21 0 0,2-21 0 15,-1 16 0-15,1-16 0 0,0 16 0 0,0-16 0 16,1 18 0-16,-1-18 0 0,2 13 0 0,-2-13 0 15,0 11 0-15</inkml:trace>
  <inkml:trace contextRef="#ctx0" brushRef="#br0" timeOffset="18229.43">5094 9509 2048 0,'0'0'0'0,"0"0"0"0,0 0 0 15,0 0 0-15,0 0 0 0,0 0 0 0,4-1 0 16,-4 1 0-16,4 0 0 0,-4 0 0 16,6-4 0-16,-6 4 0 0,10-4 0 0,-10 4 0 15,11-9 0-15,-11 9 0 0,12-7 0 0,-12 7 0 0,14-11 0 16,-14 11 0-16,16-14 0 0,-16 14 0 0,17-13 0 16,-17 13 0-1,17-13 0-15,-17 13 0 0,16-16 0 0,-16 16 0 0,20-22 0 16,-20 22 0-16,22-22 0 0,-22 22 0 0,23-21 0 15,-23 21 0-15,26-28 0 0,-26 28 0 0,26-26 0 16,-26 26 0-16,28-25 0 0,-28 25 0 16,27-28 0-16,-27 28 0 0,31-27 0 0,-31 27 0 15,31-31 0-15,-31 31 0 0,29-32 0 16,-29 32 0-16,32-29 0 0,-32 29 0 0,29-30 0 16,-29 30 0-16,30-27 0 0,-30 27 0 0,29-28 0 15,-29 28 0-15,30-27 0 0,-30 27 0 0,28-23 0 16,-28 23 0-16,26-23 0 0,-26 23 0 15,26-23 0-15,-26 23 0 0,23-24 0 0,-23 24 0 0,23-24 0 0,-23 24 0 16,19-22 0 0,-19 22 0-16,14-18 0 0,-14 18 0 0,13-20 0 15,-13 20 0-15,11-18 0 0,-11 18 0 0,11-21 0 16,-11 21 0-16,9-19 0 0,-9 19 0 0,10-19 0 16,-10 19 0-16,7-18 0 0,-7 18 0 0,6-16 0 0,-6 16 0 0,6-14 0 15,-6 14 0 1,6-17 0-16</inkml:trace>
  <inkml:trace contextRef="#ctx0" brushRef="#br0" timeOffset="19145.74">5881 8604 2048 0,'1'0'0'0,"-1"0"0"0,1 2 0 15,-1-2 0-15,2 0 0 0,-2 0 0 16,2 1 0-16,-2-1 0 16,2 0 0-16,-2 0 0 0,3-1 0 0,-3 1 0 15,1 0 0-15,-1 0 0 0,1 0 0 16,-1 0 0-16,0 0 0 0,0 0 0 0,1-2 0 16,-1 2 0-16,-1-2 0 0,1 2 0 0,-2 0 0 15,2 0 0-15,-3-5 0 0,3 5 0 0,-4-5 0 16,4 5 0-16,-5-6 0 0,5 6 0 0,-5-7 0 15,5 7 0-15,-5-6 0 0,5 6 0 0,-6-9 0 0,6 9 0 16,-8-10 0-16,8 10 0 0,-9-13 0 0,9 13 0 16,-10-12 0-16,10 12 0 0,-11-16 0 15,11 16 0-15,-10-14 0 0,10 14 0 0,-9-15 0 16,9 15 0-16,-11-17 0 0,11 17 0 16,-10-20 0-16,10 20 0 0,-13-18 0 0,13 18 0 15,-13-19 0-15,13 19 0 16,-14-22 0-16,14 22 0 0,-16-23 0 0,16 23 0 15,-13-20 0-15,13 20 0 0,-15-24 0 16,15 24 0-16,-13-22 0 0,13 22 0 0,-15-23 0 0,15 23 0 16,-16-23 0-16,16 23 0 0,-16-23 0 15,16 23 0-15,-15-21 0 0,15 21 0 0,-17-20 0 16,17 20 0-16,-14-22 0 0,14 22 0 0,-16-19 0 16,16 19 0-16,-17-20 0 0,17 20 0 0,-16-21 0 0,16 21 0 15,-16-19 0-15,16 19 0 0,-15-19 0 0,15 19 0 16,-14-19 0-16,14 19 0 0,-17-19 0 0,17 19 0 15,-15-19 0-15,15 19 0 0,-15-16 0 16,15 16 0-16,-15-19 0 0,15 19 0 0,-14-16 0 16,14 16 0-16,-14-14 0 0,14 14 0 0,-14-15 0 15,14 15 0-15,-11-15 0 0,11 15 0 0,-11-11 0 0,11 11 0 16,-13-12 0-16,13 12 0 0,-12-13 0 0,12 13 0 16,-13-13 0-16,13 13 0 0,-9-14 0 0,9 14 0 15,-11-12 0-15,11 12 0 16,-11-14 0-16,11 14 0 0,-10-8 0 0,10 8 0 15,-11-14 0-15,11 14 0 0,-10-11 0 0,10 11 0 16,-12-12 0-16,12 12 0 0,-9-10 0 16,9 10 0-16,-9-10 0 0,9 10 0 15,-8-8 0-15,8 8 0 0,-7-8 0 0,7 8 0 0,-9-7 0 16,9 7 0-16,-8-7 0 0,8 7 0 0,-7-7 0 16,7 7 0-16,-7-8 0 0,7 8 0 0,-7-5 0 15,7 5 0-15,-7-4 0 0,7 4 0 16,-5-2 0-16,5 2 0 0,-6 0 0 0,6 0 0 15,-5 0 0-15,5 0 0 0,-6 2 0 0,6-2 0 0,-6 0 0 16,6 0 0-16,-5-2 0 0,5 2 0 16,-3 0 0-16</inkml:trace>
  <inkml:trace contextRef="#ctx0" brushRef="#br0" timeOffset="20077.47">5131 7671 2048 0,'1'2'0'0,"-1"-2"0"0,0 0 0 0,0 0 0 16,0 0 0-16,0 0 0 0,0 0 0 0,0 0 0 15,0 0 0-15,0 0 0 0,-3-2 0 0,3 2 0 0,-2-2 0 16,2 2 0-16,-2-2 0 0,2 2 0 0,2 2 0 16,-2-2 0-16,5 5 0 0,-5-5 0 15,3 4 0-15,-3-4 0 0,3 4 0 16,-3-4 0-16,4 7 0 0,-4-7 0 0,4 9 0 15,-4-9 0-15,2 12 0 0,-2-12 0 16,2 16 0-16,-2-16 0 0,0 13 0 0,0-13 0 16,-2 16 0-16,2-16 0 0,-1 17 0 15,1-17 0-15,-2 19 0 0,2-19 0 0,-1 18 0 16,1-18 0-16,-2 19 0 0,2-19 0 0,-1 21 0 16,1-21 0-16,-1 25 0 0,1-25 0 0,-2 21 0 15,2-21 0-15,0 25 0 0,0-25 0 0,-3 30 0 16,3-30 0-16,-1 27 0 0,1-27 0 15,-1 29 0-15,1-29 0 0,-1 26 0 0,1-26 0 0,0 27 0 16,0-27 0-16,-1 28 0 0,1-28 0 0,0 25 0 16,0-25 0-16,1 29 0 0,-1-29 0 0,0 24 0 15,0-24 0-15,0 28 0 16,0-28 0-16,0 26 0 0,0-26 0 16,1 28 0-16,-1-28 0 0,1 26 0 0,-1-26 0 15,4 27 0-15,-4-27 0 0,2 25 0 0,-2-25 0 16,2 25 0-16,-2-25 0 0,2 24 0 0,-2-24 0 15,-2 24 0-15,2-24 0 0,0 25 0 0,0-25 0 16,-1 24 0-16,1-24 0 0,-1 30 0 0,1-30 0 16,-1 31 0-16,1-31 0 0,-1 30 0 15,1-30 0-15,1 26 0 0,-1-26 0 0,2 31 0 16,-2-31 0-16,3 28 0 0,-3-28 0 0,3 28 0 16,-3-28 0-16,4 27 0 0,-4-27 0 0,3 28 0 0,-3-28 0 15,4 28 0-15,-4-28 0 0,4 26 0 16,-4-26 0-16,2 24 0 0,-2-24 0 0,0 27 0 15,0-27 0-15,2 30 0 0,-2-30 0 0,2 28 0 16,-2-28 0-16,4 28 0 0,-4-28 0 0,3 26 0 16,-3-26 0-16,4 29 0 0,-4-29 0 15,2 28 0-15,-2-28 0 0,0 29 0 0,0-29 0 0,-2 32 0 0,2-32 0 16,-6 36 0-16,6-36 0 0,-7 32 0 0,7-32 0 16,-8 34 0-16,8-34 0 0,-8 30 0 15,8-30 0-15,-6 29 0 0,6-29 0 0,-6 29 0 16,6-29 0-16,-4 27 0 0,4-27 0 0,-1 28 0 15,1-28 0-15,0 26 0 0,0-26 0 0,0 25 0 16,0-25 0 0,0 29 0-16,0-29 0 0,2 27 0 0,-2-27 0 15,0 26 0-15,0-26 0 0,2 26 0 0,-2-26 0 16,0 19 0-16,0-19 0 0,1 20 0 16,-1-20 0-16,0 16 0 0,0-16 0 0,1 13 0 15,-1-4 0-15</inkml:trace>
  <inkml:trace contextRef="#ctx0" brushRef="#br0" timeOffset="21448.1">5075 9519 2048 0,'0'2'0'0,"0"-2"0"0,0 0 0 16,0 0 0-16,0 0 0 0,0 0 0 0,0 0 0 16,0 0 0-16,0 0 0 0,0 0 0 15,0-5 0-15,0 5 0 0,0-7 0 0,0 7 0 16,-1-5 0-16,1 5 0 0,0-4 0 0,0 4 0 15,-2-7 0-15,2 7 0 0,-4-7 0 0,4 7 0 16,-6-12 0 0,6 12 0-16,-6-10 0 0,6 10 0 0,-3-10 0 15,3 10 0-15,-7-12 0 0,7 12 0 0,-6-14 0 16,6 14 0-16,-11-15 0 0,11 15 0 0,-8-16 0 16,8 16 0-16,-13-16 0 0,13 16 0 0,-13-17 0 15,13 17 0-15,-14-15 0 16,14 15 0-16,-14-16 0 0,14 16 0 0,-15-13 0 15,15 13 0-15,-14-14 0 0,14 14 0 0,-15-15 0 16,15 15 0-16,-16-17 0 0,16 17 0 0,-14-16 0 16,14 16 0-16,-16-16 0 0,16 16 0 15,-15-18 0-15,15 18 0 0,-14-18 0 0,14 18 0 16,-14-19 0-16,14 19 0 0,-13-20 0 0,13 20 0 16,-14-22 0-16,14 22 0 0,-12-20 0 0,12 20 0 15,-12-22 0-15,12 22 0 0,-12-24 0 0,12 24 0 16,-14-25 0-16,14 25 0 0,-10-25 0 0,10 25 0 15,-11-22 0-15,11 22 0 0,-11-23 0 16,11 23 0-16,-10-21 0 0,10 21 0 0,-11-22 0 16,11 22 0-16,-8-22 0 0,8 22 0 0,-11-23 0 0,11 23 0 0,-9-19 0 15,9 19 0-15,-12-20 0 0,12 20 0 0,-10-21 0 16,10 21 0-16,-11-22 0 0,11 22 0 16,-12-19 0-16,12 19 0 0,-10-19 0 0,10 19 0 15,-10-18 0-15,10 18 0 0,-9-14 0 0,9 14 0 16,-9-14 0-16,9 14 0 0,-7-17 0 0,7 17 0 15,-6-12 0-15,6 12 0 0,-5-13 0 0,5 13 0 16,-9-15 0-16,9 15 0 0,-7-12 0 16,7 12 0-16,-7-13 0 0,7 13 0 0,-8-11 0 15,8 11 0-15,-7-9 0 0,7 9 0 0,-5-6 0 0,5 6 0 16,-5-10 0-16,5 10 0 0,-4-8 0 16,4 8 0-16,-4-6 0 0,4 6 0 0,-2-6 0 0,2 6 0 31,-3-3 0-31,3 3 0 0,-1-3 0 0,1 3 0 0,-2-3 0 0,2 3 0 15,-2-4 0-15,2 4 0 0,-3-2 0 0,3 2 0 16,-1-2 0-16,1 2 0 16,-2-2 0-16,2 2 0 0,0 0 0 0,0 0 0 15,0 0 0-15,0 0 0 0,0 0 0 0,0 0 0 16,0 0 0-16,0 0 0 0,1 0 0 0,-1 0 0 16,0 2 0-16,0-2 0 0,0 0 0 15,0 0 0-15,0 0 0 0,0 0 0 16,0 0 0-16,0 0 0 0,0 0 0 0,0 0 0 0,0 0 0 15,0 0 0-15,0 0 0 0,0 0 0 0,0 0 0 0,0 0 0 16,0-5 0-16,0 5 0 0,1-7 0 0,-1 7 0 16,0-4 0-16,0 4 0 0,4-13 0 0,-4 13 0 15,4-11 0-15,-4 11 0 0,6-15 0 16,-6 15 0-16,6-13 0 0,-6 13 0 0,10-17 0 16,-10 17 0-16,10-14 0 0,-10 14 0 0,12-18 0 15,-12 18 0-15,12-16 0 16,-12 16 0-16,14-17 0 0,-14 17 0 15,15-24 0-15,-15 24 0 0,15-22 0 0,-15 22 0 16,17-24 0-16,-17 24 0 0,21-26 0 0,-21 26 0 16,20-24 0-16,-20 24 0 0,19-25 0 0,-19 25 0 15,22-24 0-15,-22 24 0 0,22-24 0 0,-22 24 0 16,19-25 0-16,-19 25 0 0,16-24 0 16,-16 24 0-16,17-25 0 0,-17 25 0 0,18-26 0 0,-18 26 0 15,18-25 0-15,-18 25 0 0,17-28 0 0,-17 28 0 0,18-27 0 16,-18 27 0-16,18-26 0 0,-18 26 0 0,20-28 0 15,-20 28 0 1,15-25 0-16,-15 25 0 0,18-25 0 16,-18 25 0-16,14-24 0 0,-14 24 0 0,18-22 0 15,-18 22 0-15,12-18 0 0,-12 18 0 0,10-16 0 16,-10 16 0-16,8-17 0 0,-8 17 0 0,8-16 0 16,-8 16 0-16,6-15 0 0,-2 4 0 15</inkml:trace>
  <inkml:trace contextRef="#ctx0" brushRef="#br0" timeOffset="23203.66">4551 7700 2048 0,'0'0'0'0,"0"0"0"0,0 0 0 15,0 0 0-15,0 0 0 0,0 0 0 0,0 7 0 16,0-7 0-16,0 4 0 0,0-4 0 0,1 13 0 16,-1-13 0-16,1 13 0 0,-1-13 0 15,2 18 0-15,-2-18 0 0,1 20 0 0,-1-20 0 16,0 23 0-16,0-23 0 0,0 24 0 0,0-24 0 16,1 27 0-16,-1-27 0 0,2 29 0 15,-2-29 0-15,1 32 0 0,-1-32 0 0,0 30 0 16,0-30 0-16,0 30 0 0,0-30 0 0,0 38 0 15,0-38 0-15,0 40 0 0,0-40 0 0,0 35 0 16,0-35 0-16,2 37 0 0,-2-37 0 16,0 34 0-16,0-34 0 0,1 26 0 0,-1-26 0 15,1 19 0-15,-1-19 0 0,-1 33 0 0,1-33 0 16,-1 45 0-16,1-45 0 0,-3 48 0 0,3-48 0 16,-3 50 0-16,3-50 0 0,-3 51 0 0,3-51 0 15,-4 50 0-15,4-50 0 0,-4 40 0 0,4-40 0 16,-3 44 0-16,3-44 0 0,-1 42 0 0,1-42 0 15,0 38 0-15,0-38 0 0,1 38 0 16,-1-38 0-16,3 34 0 0,-3-34 0 0,1 36 0 16,-1-36 0-16,1 33 0 0,-1-33 0 0,-1 35 0 0,1-35 0 0,-1 33 0 15,1-33 0-15,-3 26 0 0,3-26 0 16,-1 26 0-16,1-26 0 0,-3 33 0 0,3-33 0 16,-1 34 0-16,1-34 0 0,-4 36 0 0,4-36 0 15,-3 30 0-15,3-30 0 0,-1 28 0 0,1-28 0 16,0 28 0-16,0-28 0 0,0 26 0 0,0-26 0 15,2 23 0-15,-2-23 0 0,1 26 0 0,-1-26 0 16,1 22 0-16,-1-22 0 0,0 24 0 0,0-24 0 16,-1 21 0-16,1-21 0 0,0 18 0 0,0-18 0 15,-1 14 0-15,1-14 0 0,0 15 0 0,0-15 0 16,-1 14 0-16,1-14 0 0,0 14 0 16,0-14 0-16,0 16 0 0,0-16 0 0,1 14 0 15,-1-14 0 1,0 15 0-16,0-15 0 0,1 8 0 0,-1-8 0 15,0 13 0-15,0-13 0 0,0 13 0 0,0-13 0 16,0 11 0-16,0-11 0 0,0 9 0 0,0-9 0 16,0 6 0-16,0-6 0 0,0 5 0 15,0-5 0-15,0 5 0 0,0-5 0 0,0 6 0 16,0-6 0-16,0 5 0 0,0-5 0 0,0 6 0 16,0-6 0-16,0 3 0 0,0-3 0 0,0 3 0 0,0-3 0 15,0 0 0-15,0 0 0 0,0-1 0 0,0 1 0 16,0-3 0-16,0 3 0 0,0-2 0 0,0 2 0 15,-2-4 0 1,2 4 0-16,-5-7 0 0,5 7 0 0,-3-5 0 16,3 5 0-16,-6-9 0 0,6 9 0 0,-10-8 0 15,10 8 0-15,-7-9 0 0,7 9 0 0,-9-12 0 16,9 12 0-16,-13-12 0 0,13 12 0 0,-12-16 0 0,12 16 0 16,-12-13 0-16,12 13 0 0,-15-15 0 15,15 15 0-15,-13-14 0 0,13 14 0 0,-14-15 0 16,14 15 0-16,-14-14 0 0,14 14 0 0,-16-16 0 0,16 16 0 15,-16-20 0-15,16 20 0 0,-17-19 0 0,17 19 0 16,-17-18 0-16,17 18 0 0,-17-17 0 16,17 17 0-16,-16-17 0 0,16 17 0 0,-20-21 0 15,20 21 0 1,-18-22 0-16,18 22 0 0,-19-20 0 0,19 20 0 0,-16-20 0 16,16 20 0-16,-16-22 0 0,16 22 0 0,-20-20 0 15,20 20 0-15,-20-20 0 0,20 20 0 16,-19-20 0-16,19 20 0 0,-17-21 0 0,17 21 0 15,-17-19 0-15,17 19 0 0,-19-16 0 0,19 16 0 0,-15-19 0 0,15 19 0 0,-19-20 0 16,19 20 0-16,-16-20 0 0,16 20 0 0,-18-20 0 16,18 20 0-16,-17-17 0 0,17 17 0 15,-18-18 0 1,18 18 0-16,-19-17 0 0,19 17 0 0,-19-15 0 16,19 15 0-16,-19-13 0 0,19 13 0 0,-15-11 0 15,15 11 0-15,-14-11 0 0,14 11 0 0,-13-13 0 16,13 13 0-16,-14-10 0 0,14 10 0 0,-13-12 0 15,13 12 0-15,-13-10 0 0,13 10 0 0,-12-10 0 16,12 10 0-16,-11-10 0 0,11 10 0 0,-9-8 0 16,9 8 0-16,-6-5 0 15,6 5 0-15,-7-6 0 0,7 6 0 0,-8-7 0 16,8 7 0-16,-6-8 0 0,6 8 0 0,-5-3 0 0,5 3 0 0,-5-3 0 16,5 3 0-16,-2-3 0 0,2 3 0 0,-3-4 0 15,3 4 0-15,-5-3 0 0,5 3 0 0,-5-3 0 16,5 3 0-16,-2-3 0 0,2 3 0 0,-3-1 0 15,3 1 0-15,-1-2 0 0,1 2 0 16,3-5 0-16,-3 5 0 0,3-4 0 0,-3 4 0 16,10-11 0-16,-10 11 0 0,9-9 0 0,-9 9 0 15,12-14 0 1,-12 14 0-16,15-14 0 0,-15 14 0 0,15-15 0 16,-15 15 0-16,17-19 0 0,-17 19 0 0,21-22 0 15,-21 22 0-15,19-24 0 0,-19 24 0 0,21-23 0 16,-21 23 0-16,21-25 0 0,-21 25 0 0,24-29 0 15,-24 29 0-15,25-29 0 0,-25 29 0 0,26-32 0 16,-26 32 0-16,28-33 0 0,-28 33 0 16,28-36 0-16,-28 36 0 0,27-32 0 0,-27 32 0 0,24-28 0 15,-24 28 0-15,22-30 0 0,-22 30 0 0,23-30 0 16,-23 30 0-16,24-31 0 0,-24 31 0 0,25-30 0 16,-25 30 0-16,22-28 0 0,-22 28 0 0,26-29 0 15,-26 29 0-15,27-34 0 16,-27 34 0-16,26-36 0 0,-26 36 0 0,24-32 0 15,-24 32 0-15,21-29 0 0,-21 29 0 0,19-28 0 0,-19 28 0 0,15-25 0 0,-15 25 0 32,16-25 0-32,-16 25 0 0,13-21 0 0,-13 21 0 0,12-21 0 15,-12 21 0-15,12-20 0 0,-12 20 0 0,11-22 0 16,-11 22 0-16,8-18 0 0,-6-2 0 0</inkml:trace>
  <inkml:trace contextRef="#ctx0" brushRef="#br0" timeOffset="24019.75">3825 7729 2048 0,'0'0'0'0,"0"0"0"0,0 0 0 0,0 0 0 16,0 0 0-16,0 0 0 0,0 0 0 0,0 0 0 16,-2 7 0-16,2-7 0 0,-4 8 0 0,4-8 0 15,-2 7 0-15,2-7 0 0,-5 11 0 16,5-11 0-16,-4 13 0 0,4-13 0 0,-7 18 0 16,7-18 0-16,-5 19 0 0,5-19 0 0,-4 16 0 15,4-16 0-15,-3 20 0 0,3-20 0 0,-6 26 0 16,6-26 0-1,-6 33 0-15,6-33 0 0,-7 31 0 0,7-31 0 16,-6 32 0-16,6-32 0 0,-5 31 0 0,5-31 0 16,-6 31 0-16,6-31 0 0,-3 36 0 15,3-36 0-15,-5 39 0 0,5-39 0 0,-6 38 0 16,6-38 0-16,-4 41 0 0,4-41 0 0,-5 39 0 16,5-39 0-16,-4 42 0 0,4-42 0 0,-3 40 0 15,3-40 0-15,-4 42 0 0,4-42 0 0,-2 38 0 16,2-38 0-16,-1 40 0 0,1-40 0 0,-1 38 0 0,1-38 0 15,0 42 0-15,0-42 0 0,0 47 0 0,0-47 0 16,0 48 0-16,0-48 0 0,0 47 0 0,0-47 0 16,1 42 0-16,-1-42 0 0,1 41 0 0,-1-41 0 0,0 43 0 15,0-43 0-15,0 36 0 0,0-36 0 16,1 38 0-16,-1-38 0 0,0 33 0 0,0-33 0 16,0 37 0-1,0-37 0-15,0 39 0 0,0-39 0 0,0 35 0 0,0-35 0 0,-1 36 0 0,1-36 0 16,0 40 0-16,0-40 0 0,1 34 0 0,-1-34 0 15,2 35 0-15,-2-35 0 0,3 33 0 0,-3-33 0 16,1 25 0-16,-1-25 0 0,0 25 0 0,0-25 0 16,0 24 0-16,0-24 0 0,0 25 0 15,0-25 0 1,1 22 0-16,-1-22 0 0,0 18 0 0,0-18 0 16,1 20 0-16,-1-20 0 0,3 19 0 0,-3-19 0 0,1 14 0 15,-1-14 0-15,3 17 0 0,-3-17 0 0,3 15 0 16,-3-15 0-16,3 12 0 0,-3-12 0 0,4 12 0 15,-4-12 0-15,2 8 0 0,-2-8 0 0,1 12 0 16,-1-12 0-16,2 7 0 0,-2-1 0 16</inkml:trace>
  <inkml:trace contextRef="#ctx0" brushRef="#br0" timeOffset="24581.9">3705 8680 2048 0,'0'0'0'0,"0"0"0"0,0 0 0 16,0 0 0-16,0 0 0 0,0 0 0 0,0 0 0 0,0 0 0 15,0 0 0-15,0 0 0 0,-2 0 0 0,2 0 0 16,-6 5 0-16,6-5 0 0,-8 3 0 0,8-3 0 31,-13 7 0-31,13-7 0 0,-12 9 0 0,12-9 0 16,-14 13 0-16,14-13 0 0,-20 17 0 0,20-17 0 15,-23 20 0-15,23-20 0 0,-23 22 0 0,23-22 0 0,-25 25 0 16,25-25 0-16,-29 31 0 16,29-31 0-16,-31 36 0 0,-4 4 0 0,35-40 0 15,-37 42 0-15,37-42 0 0,-39 44 0 0,39-44 0 0,-41 47 0 16,41-47 0-16,-45 48 0 0,45-48 0 0,-41 46 0 15,41-46 0-15,-44 44 0 0,44-44 0 0,-40 45 0 16,40-45 0-16,-41 42 0 0,41-42 0 16,-36 38 0-16,36-38 0 0,-32 29 0 0,32-29 0 0,-24 24 0 15,24-24 0-15,-20 19 0 0,20-19 0 0,-16 13 0 16,16-13 0-16,-14 12 0 0,14-12 0 0,-6 5 0 16,6-5 0-16,-4 0 0 0</inkml:trace>
  <inkml:trace contextRef="#ctx0" brushRef="#br0" timeOffset="25320.61">2931 7707 2048 0,'0'0'0'0,"0"0"0"0,0 0 0 0,0 0 0 0,0 0 0 15,0 0 0-15,0 0 0 0,0 0 0 0,0 0 0 16,0 0 0-16,4 3 0 0,-4-3 0 0,9 6 0 0,-9-6 0 16,9 10 0-16,-9-10 0 0,14 13 0 15,-14-13 0-15,15 14 0 0,-15-14 0 0,14 18 0 16,-14-18 0-16,20 24 0 0,-20-24 0 0,19 27 0 15,-19-27 0 1,19 26 0-16,-19-26 0 0,22 29 0 0,-22-29 0 0,26 34 0 16,-26-34 0-16,28 34 0 0,-28-34 0 0,33 35 0 15,3 4 0-15,-36-39 0 0,36 40 0 16,-36-40 0-16,39 39 0 0,-39-39 0 0,34 36 0 16,-34-36 0-16,35 39 0 0,1 0 0 0,-36-39 0 15,34 42 0-15,-34-42 0 0,36 44 0 0,-36-44 0 16,37 42 0-16,-37-42 0 0,39 38 0 15,-39-38 0-15,41 38 0 0,-41-38 0 0,38 34 0 16,-38-34 0-16,40 34 0 0,-40-34 0 0,38 31 0 0,-38-31 0 16,37 31 0-16,-37-31 0 0,32 31 0 15,-32-31 0-15,30 30 0 0,-30-30 0 0,25 28 0 0,-25-28 0 16,17 21 0 0,-2-2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97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3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810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1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8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21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303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671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8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713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05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A94CF-ED32-46AC-ABAE-B1990A8B10E1}" type="datetimeFigureOut">
              <a:rPr lang="en-GB" smtClean="0"/>
              <a:t>28/02/2025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77BE9-4A0B-4873-9F3C-0D7B1BE79DF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71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83432" y="332656"/>
            <a:ext cx="1152128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/>
          <p:cNvSpPr/>
          <p:nvPr/>
        </p:nvSpPr>
        <p:spPr>
          <a:xfrm>
            <a:off x="2840120" y="274305"/>
            <a:ext cx="1619780" cy="1368152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695400" y="2297259"/>
            <a:ext cx="1607252" cy="1512168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3048588" y="2130398"/>
            <a:ext cx="1925723" cy="1876213"/>
          </a:xfrm>
          <a:prstGeom prst="star5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gular Pentagon 7"/>
          <p:cNvSpPr/>
          <p:nvPr/>
        </p:nvSpPr>
        <p:spPr>
          <a:xfrm>
            <a:off x="5129954" y="274305"/>
            <a:ext cx="1772156" cy="1642527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iamond 8"/>
          <p:cNvSpPr/>
          <p:nvPr/>
        </p:nvSpPr>
        <p:spPr>
          <a:xfrm>
            <a:off x="7410000" y="353947"/>
            <a:ext cx="1548172" cy="1943312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arallelogram 9"/>
          <p:cNvSpPr/>
          <p:nvPr/>
        </p:nvSpPr>
        <p:spPr>
          <a:xfrm>
            <a:off x="9524340" y="399969"/>
            <a:ext cx="1800200" cy="1440160"/>
          </a:xfrm>
          <a:prstGeom prst="parallelogram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Heptagon 10"/>
          <p:cNvSpPr/>
          <p:nvPr/>
        </p:nvSpPr>
        <p:spPr>
          <a:xfrm>
            <a:off x="6016032" y="2347650"/>
            <a:ext cx="1952176" cy="1873438"/>
          </a:xfrm>
          <a:prstGeom prst="hep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Quad Arrow 11"/>
          <p:cNvSpPr/>
          <p:nvPr/>
        </p:nvSpPr>
        <p:spPr>
          <a:xfrm>
            <a:off x="888348" y="4288824"/>
            <a:ext cx="2160240" cy="2160240"/>
          </a:xfrm>
          <a:prstGeom prst="quad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gular Pentagon 12"/>
          <p:cNvSpPr/>
          <p:nvPr/>
        </p:nvSpPr>
        <p:spPr>
          <a:xfrm>
            <a:off x="3839040" y="4401788"/>
            <a:ext cx="1814602" cy="1728192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rapezoid 13"/>
          <p:cNvSpPr/>
          <p:nvPr/>
        </p:nvSpPr>
        <p:spPr>
          <a:xfrm>
            <a:off x="9120336" y="2657701"/>
            <a:ext cx="2160240" cy="1008112"/>
          </a:xfrm>
          <a:prstGeom prst="trapezoi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&quot;No&quot; Symbol 14"/>
          <p:cNvSpPr/>
          <p:nvPr/>
        </p:nvSpPr>
        <p:spPr>
          <a:xfrm>
            <a:off x="6528048" y="4722358"/>
            <a:ext cx="1728192" cy="1728192"/>
          </a:xfrm>
          <a:prstGeom prst="noSmoking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832304" y="4401788"/>
            <a:ext cx="2858761" cy="1674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Split each of the following shapes into </a:t>
            </a:r>
            <a:r>
              <a:rPr lang="en-GB" sz="2800" b="1" dirty="0">
                <a:solidFill>
                  <a:srgbClr val="FF0000"/>
                </a:solidFill>
              </a:rPr>
              <a:t>3 or more </a:t>
            </a:r>
            <a:r>
              <a:rPr lang="en-GB" sz="2800" dirty="0">
                <a:solidFill>
                  <a:schemeClr val="tx1"/>
                </a:solidFill>
              </a:rPr>
              <a:t>congruent shapes. </a:t>
            </a:r>
          </a:p>
        </p:txBody>
      </p:sp>
    </p:spTree>
    <p:extLst>
      <p:ext uri="{BB962C8B-B14F-4D97-AF65-F5344CB8AC3E}">
        <p14:creationId xmlns:p14="http://schemas.microsoft.com/office/powerpoint/2010/main" val="2153120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8260" y="2348881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20498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37564" y="404664"/>
            <a:ext cx="1152128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Isosceles Triangle 4"/>
          <p:cNvSpPr/>
          <p:nvPr/>
        </p:nvSpPr>
        <p:spPr>
          <a:xfrm>
            <a:off x="3503712" y="404665"/>
            <a:ext cx="1368152" cy="1179441"/>
          </a:xfrm>
          <a:prstGeom prst="triangl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1037564" y="2436616"/>
            <a:ext cx="1440160" cy="1296144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5-Point Star 6"/>
          <p:cNvSpPr/>
          <p:nvPr/>
        </p:nvSpPr>
        <p:spPr>
          <a:xfrm>
            <a:off x="3163065" y="2231263"/>
            <a:ext cx="1584176" cy="1584176"/>
          </a:xfrm>
          <a:prstGeom prst="star5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gular Pentagon 7"/>
          <p:cNvSpPr/>
          <p:nvPr/>
        </p:nvSpPr>
        <p:spPr>
          <a:xfrm>
            <a:off x="5303912" y="404664"/>
            <a:ext cx="1436560" cy="1368152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iamond 8"/>
          <p:cNvSpPr/>
          <p:nvPr/>
        </p:nvSpPr>
        <p:spPr>
          <a:xfrm>
            <a:off x="7889402" y="481571"/>
            <a:ext cx="936104" cy="1800200"/>
          </a:xfrm>
          <a:prstGeom prst="diamon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arallelogram 9"/>
          <p:cNvSpPr/>
          <p:nvPr/>
        </p:nvSpPr>
        <p:spPr>
          <a:xfrm>
            <a:off x="9712106" y="490307"/>
            <a:ext cx="1368152" cy="1440160"/>
          </a:xfrm>
          <a:prstGeom prst="parallelogram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Heptagon 10"/>
          <p:cNvSpPr/>
          <p:nvPr/>
        </p:nvSpPr>
        <p:spPr>
          <a:xfrm>
            <a:off x="5985433" y="2241928"/>
            <a:ext cx="1656184" cy="1656184"/>
          </a:xfrm>
          <a:prstGeom prst="hep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Quad Arrow 11"/>
          <p:cNvSpPr/>
          <p:nvPr/>
        </p:nvSpPr>
        <p:spPr>
          <a:xfrm>
            <a:off x="893548" y="4236816"/>
            <a:ext cx="2160240" cy="2160240"/>
          </a:xfrm>
          <a:prstGeom prst="quad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gular Pentagon 12"/>
          <p:cNvSpPr/>
          <p:nvPr/>
        </p:nvSpPr>
        <p:spPr>
          <a:xfrm>
            <a:off x="4295800" y="4509120"/>
            <a:ext cx="1814602" cy="1728192"/>
          </a:xfrm>
          <a:prstGeom prst="pentag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rapezoid 13"/>
          <p:cNvSpPr/>
          <p:nvPr/>
        </p:nvSpPr>
        <p:spPr>
          <a:xfrm>
            <a:off x="8972487" y="2697351"/>
            <a:ext cx="2160240" cy="1008112"/>
          </a:xfrm>
          <a:prstGeom prst="trapezoi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&quot;No&quot; Symbol 14"/>
          <p:cNvSpPr/>
          <p:nvPr/>
        </p:nvSpPr>
        <p:spPr>
          <a:xfrm>
            <a:off x="6888088" y="4581128"/>
            <a:ext cx="1728192" cy="1728192"/>
          </a:xfrm>
          <a:prstGeom prst="noSmoking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>
            <a:stCxn id="4" idx="0"/>
            <a:endCxn id="4" idx="2"/>
          </p:cNvCxnSpPr>
          <p:nvPr/>
        </p:nvCxnSpPr>
        <p:spPr>
          <a:xfrm>
            <a:off x="1613628" y="404664"/>
            <a:ext cx="0" cy="11521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4" idx="1"/>
            <a:endCxn id="4" idx="3"/>
          </p:cNvCxnSpPr>
          <p:nvPr/>
        </p:nvCxnSpPr>
        <p:spPr>
          <a:xfrm>
            <a:off x="1037564" y="980728"/>
            <a:ext cx="115212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173652" y="398028"/>
            <a:ext cx="14137" cy="6907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496644" y="1088740"/>
            <a:ext cx="691145" cy="4772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endCxn id="5" idx="4"/>
          </p:cNvCxnSpPr>
          <p:nvPr/>
        </p:nvCxnSpPr>
        <p:spPr>
          <a:xfrm>
            <a:off x="4194858" y="1088741"/>
            <a:ext cx="677007" cy="4953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606412" y="1088740"/>
            <a:ext cx="414047" cy="6772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endCxn id="8" idx="4"/>
          </p:cNvCxnSpPr>
          <p:nvPr/>
        </p:nvCxnSpPr>
        <p:spPr>
          <a:xfrm>
            <a:off x="6009525" y="1088741"/>
            <a:ext cx="456589" cy="68407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endCxn id="8" idx="5"/>
          </p:cNvCxnSpPr>
          <p:nvPr/>
        </p:nvCxnSpPr>
        <p:spPr>
          <a:xfrm flipV="1">
            <a:off x="6027526" y="927251"/>
            <a:ext cx="712944" cy="16148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7194" y="380780"/>
            <a:ext cx="10333" cy="751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5308378" y="900325"/>
            <a:ext cx="719148" cy="1884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8936109" y="4295066"/>
            <a:ext cx="2625982" cy="1674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Split each of the following shapes into </a:t>
            </a:r>
            <a:r>
              <a:rPr lang="en-GB" sz="2400" b="1" dirty="0">
                <a:solidFill>
                  <a:srgbClr val="FF0000"/>
                </a:solidFill>
              </a:rPr>
              <a:t>3 or more </a:t>
            </a:r>
            <a:r>
              <a:rPr lang="en-GB" sz="2400" dirty="0">
                <a:solidFill>
                  <a:schemeClr val="tx1"/>
                </a:solidFill>
              </a:rPr>
              <a:t>congruent shapes. </a:t>
            </a:r>
          </a:p>
        </p:txBody>
      </p:sp>
      <p:cxnSp>
        <p:nvCxnSpPr>
          <p:cNvPr id="27" name="Straight Connector 26"/>
          <p:cNvCxnSpPr>
            <a:endCxn id="9" idx="3"/>
          </p:cNvCxnSpPr>
          <p:nvPr/>
        </p:nvCxnSpPr>
        <p:spPr>
          <a:xfrm>
            <a:off x="7885008" y="1367977"/>
            <a:ext cx="940499" cy="1369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9" idx="2"/>
          </p:cNvCxnSpPr>
          <p:nvPr/>
        </p:nvCxnSpPr>
        <p:spPr>
          <a:xfrm>
            <a:off x="8355256" y="471039"/>
            <a:ext cx="2198" cy="18107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0249100" y="490308"/>
            <a:ext cx="831158" cy="14333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0" idx="3"/>
          </p:cNvCxnSpPr>
          <p:nvPr/>
        </p:nvCxnSpPr>
        <p:spPr>
          <a:xfrm>
            <a:off x="10052607" y="481571"/>
            <a:ext cx="172557" cy="144889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0" idx="1"/>
            <a:endCxn id="10" idx="3"/>
          </p:cNvCxnSpPr>
          <p:nvPr/>
        </p:nvCxnSpPr>
        <p:spPr>
          <a:xfrm flipH="1">
            <a:off x="10225163" y="490307"/>
            <a:ext cx="342038" cy="14401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955153" y="2229585"/>
            <a:ext cx="0" cy="122581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7" idx="4"/>
          </p:cNvCxnSpPr>
          <p:nvPr/>
        </p:nvCxnSpPr>
        <p:spPr>
          <a:xfrm flipV="1">
            <a:off x="3645659" y="2836363"/>
            <a:ext cx="1101580" cy="3601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endCxn id="7" idx="3"/>
          </p:cNvCxnSpPr>
          <p:nvPr/>
        </p:nvCxnSpPr>
        <p:spPr>
          <a:xfrm>
            <a:off x="3739225" y="2804265"/>
            <a:ext cx="705464" cy="10111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endCxn id="7" idx="2"/>
          </p:cNvCxnSpPr>
          <p:nvPr/>
        </p:nvCxnSpPr>
        <p:spPr>
          <a:xfrm flipH="1">
            <a:off x="3465617" y="2804265"/>
            <a:ext cx="691786" cy="10111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167268" y="2836363"/>
            <a:ext cx="1084322" cy="3601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813525" y="3112880"/>
            <a:ext cx="336306" cy="7852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11" idx="3"/>
          </p:cNvCxnSpPr>
          <p:nvPr/>
        </p:nvCxnSpPr>
        <p:spPr>
          <a:xfrm flipV="1">
            <a:off x="6444991" y="3112881"/>
            <a:ext cx="368534" cy="7852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11" idx="4"/>
          </p:cNvCxnSpPr>
          <p:nvPr/>
        </p:nvCxnSpPr>
        <p:spPr>
          <a:xfrm flipV="1">
            <a:off x="5985429" y="3095681"/>
            <a:ext cx="811786" cy="2113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endCxn id="11" idx="1"/>
          </p:cNvCxnSpPr>
          <p:nvPr/>
        </p:nvCxnSpPr>
        <p:spPr>
          <a:xfrm>
            <a:off x="6831123" y="3112871"/>
            <a:ext cx="810498" cy="1941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6169471" y="2545697"/>
            <a:ext cx="661648" cy="56717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776714" y="2221669"/>
            <a:ext cx="24538" cy="90693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11" idx="0"/>
          </p:cNvCxnSpPr>
          <p:nvPr/>
        </p:nvCxnSpPr>
        <p:spPr>
          <a:xfrm flipV="1">
            <a:off x="6797216" y="2569957"/>
            <a:ext cx="680389" cy="5069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5203101" y="4509126"/>
            <a:ext cx="0" cy="9360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4295801" y="5132348"/>
            <a:ext cx="907301" cy="31287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203101" y="5445225"/>
            <a:ext cx="538878" cy="7664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5203102" y="5182650"/>
            <a:ext cx="900209" cy="2625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4643570" y="5445224"/>
            <a:ext cx="559531" cy="76293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15" idx="5"/>
          </p:cNvCxnSpPr>
          <p:nvPr/>
        </p:nvCxnSpPr>
        <p:spPr>
          <a:xfrm>
            <a:off x="7140042" y="4834216"/>
            <a:ext cx="1223151" cy="1222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15" idx="3"/>
            <a:endCxn id="15" idx="7"/>
          </p:cNvCxnSpPr>
          <p:nvPr/>
        </p:nvCxnSpPr>
        <p:spPr>
          <a:xfrm flipV="1">
            <a:off x="7141176" y="4834216"/>
            <a:ext cx="1222016" cy="122201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endCxn id="12" idx="3"/>
          </p:cNvCxnSpPr>
          <p:nvPr/>
        </p:nvCxnSpPr>
        <p:spPr>
          <a:xfrm>
            <a:off x="913302" y="5304252"/>
            <a:ext cx="2140486" cy="1268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12" idx="2"/>
          </p:cNvCxnSpPr>
          <p:nvPr/>
        </p:nvCxnSpPr>
        <p:spPr>
          <a:xfrm>
            <a:off x="1965024" y="4218038"/>
            <a:ext cx="8645" cy="217901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4CD753-73C3-E353-EBC1-A48F2EC03E22}"/>
                  </a:ext>
                </a:extLst>
              </p14:cNvPr>
              <p14:cNvContentPartPr/>
              <p14:nvPr/>
            </p14:nvContentPartPr>
            <p14:xfrm>
              <a:off x="1055160" y="2669760"/>
              <a:ext cx="9825840" cy="104544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4CD753-73C3-E353-EBC1-A48F2EC03E2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45800" y="2660400"/>
                <a:ext cx="9844560" cy="106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0614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27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Jones</dc:creator>
  <cp:lastModifiedBy>Stewart Gale</cp:lastModifiedBy>
  <cp:revision>8</cp:revision>
  <dcterms:created xsi:type="dcterms:W3CDTF">2013-01-14T14:44:20Z</dcterms:created>
  <dcterms:modified xsi:type="dcterms:W3CDTF">2025-02-28T07:11:35Z</dcterms:modified>
</cp:coreProperties>
</file>