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0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B5DB28-BB33-4330-9141-86C082A8513E}" v="283" dt="2023-10-16T12:29:27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9B5DB28-BB33-4330-9141-86C082A8513E}"/>
    <pc:docChg chg="undo custSel addSld delSld modSld">
      <pc:chgData name="Stewart Gale" userId="3647ddd2-6040-41ae-a96d-232c23482af8" providerId="ADAL" clId="{D9B5DB28-BB33-4330-9141-86C082A8513E}" dt="2023-10-16T15:53:18.559" v="894" actId="47"/>
      <pc:docMkLst>
        <pc:docMk/>
      </pc:docMkLst>
      <pc:sldChg chg="del">
        <pc:chgData name="Stewart Gale" userId="3647ddd2-6040-41ae-a96d-232c23482af8" providerId="ADAL" clId="{D9B5DB28-BB33-4330-9141-86C082A8513E}" dt="2023-03-21T05:08:10.926" v="333" actId="47"/>
        <pc:sldMkLst>
          <pc:docMk/>
          <pc:sldMk cId="2956609140" sldId="256"/>
        </pc:sldMkLst>
      </pc:sldChg>
      <pc:sldChg chg="add del">
        <pc:chgData name="Stewart Gale" userId="3647ddd2-6040-41ae-a96d-232c23482af8" providerId="ADAL" clId="{D9B5DB28-BB33-4330-9141-86C082A8513E}" dt="2023-03-21T05:08:15.227" v="338" actId="47"/>
        <pc:sldMkLst>
          <pc:docMk/>
          <pc:sldMk cId="2153867899" sldId="257"/>
        </pc:sldMkLst>
      </pc:sldChg>
      <pc:sldChg chg="modSp del mod">
        <pc:chgData name="Stewart Gale" userId="3647ddd2-6040-41ae-a96d-232c23482af8" providerId="ADAL" clId="{D9B5DB28-BB33-4330-9141-86C082A8513E}" dt="2023-10-16T12:06:15.751" v="503" actId="47"/>
        <pc:sldMkLst>
          <pc:docMk/>
          <pc:sldMk cId="399562592" sldId="258"/>
        </pc:sldMkLst>
        <pc:picChg chg="mod">
          <ac:chgData name="Stewart Gale" userId="3647ddd2-6040-41ae-a96d-232c23482af8" providerId="ADAL" clId="{D9B5DB28-BB33-4330-9141-86C082A8513E}" dt="2023-03-21T05:04:54.366" v="324" actId="1076"/>
          <ac:picMkLst>
            <pc:docMk/>
            <pc:sldMk cId="399562592" sldId="258"/>
            <ac:picMk id="4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D9B5DB28-BB33-4330-9141-86C082A8513E}" dt="2023-10-16T12:13:52.883" v="602" actId="47"/>
        <pc:sldMkLst>
          <pc:docMk/>
          <pc:sldMk cId="164458846" sldId="259"/>
        </pc:sldMkLst>
        <pc:spChg chg="del mod">
          <ac:chgData name="Stewart Gale" userId="3647ddd2-6040-41ae-a96d-232c23482af8" providerId="ADAL" clId="{D9B5DB28-BB33-4330-9141-86C082A8513E}" dt="2023-10-16T12:06:37.041" v="507" actId="21"/>
          <ac:spMkLst>
            <pc:docMk/>
            <pc:sldMk cId="164458846" sldId="259"/>
            <ac:spMk id="3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6:37.041" v="507" actId="21"/>
          <ac:spMkLst>
            <pc:docMk/>
            <pc:sldMk cId="164458846" sldId="259"/>
            <ac:spMk id="4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6:37.041" v="507" actId="21"/>
          <ac:spMkLst>
            <pc:docMk/>
            <pc:sldMk cId="164458846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D9B5DB28-BB33-4330-9141-86C082A8513E}" dt="2023-10-16T12:06:37.041" v="507" actId="21"/>
          <ac:spMkLst>
            <pc:docMk/>
            <pc:sldMk cId="164458846" sldId="259"/>
            <ac:spMk id="7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9:17.594" v="545" actId="21"/>
          <ac:spMkLst>
            <pc:docMk/>
            <pc:sldMk cId="164458846" sldId="259"/>
            <ac:spMk id="8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9:17.594" v="545" actId="21"/>
          <ac:spMkLst>
            <pc:docMk/>
            <pc:sldMk cId="164458846" sldId="259"/>
            <ac:spMk id="9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9:17.594" v="545" actId="21"/>
          <ac:spMkLst>
            <pc:docMk/>
            <pc:sldMk cId="164458846" sldId="259"/>
            <ac:spMk id="10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9:17.594" v="545" actId="21"/>
          <ac:spMkLst>
            <pc:docMk/>
            <pc:sldMk cId="164458846" sldId="259"/>
            <ac:spMk id="11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11:03.945" v="570" actId="21"/>
          <ac:spMkLst>
            <pc:docMk/>
            <pc:sldMk cId="164458846" sldId="259"/>
            <ac:spMk id="12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11:03.945" v="570" actId="21"/>
          <ac:spMkLst>
            <pc:docMk/>
            <pc:sldMk cId="164458846" sldId="259"/>
            <ac:spMk id="13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11:03.945" v="570" actId="21"/>
          <ac:spMkLst>
            <pc:docMk/>
            <pc:sldMk cId="164458846" sldId="259"/>
            <ac:spMk id="14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11:03.945" v="570" actId="21"/>
          <ac:spMkLst>
            <pc:docMk/>
            <pc:sldMk cId="164458846" sldId="259"/>
            <ac:spMk id="15" creationId="{00000000-0000-0000-0000-000000000000}"/>
          </ac:spMkLst>
        </pc:spChg>
        <pc:picChg chg="mod">
          <ac:chgData name="Stewart Gale" userId="3647ddd2-6040-41ae-a96d-232c23482af8" providerId="ADAL" clId="{D9B5DB28-BB33-4330-9141-86C082A8513E}" dt="2023-10-16T12:06:30.159" v="506" actId="1076"/>
          <ac:picMkLst>
            <pc:docMk/>
            <pc:sldMk cId="164458846" sldId="259"/>
            <ac:picMk id="5" creationId="{00000000-0000-0000-0000-000000000000}"/>
          </ac:picMkLst>
        </pc:picChg>
      </pc:sldChg>
      <pc:sldChg chg="modSp add del mod">
        <pc:chgData name="Stewart Gale" userId="3647ddd2-6040-41ae-a96d-232c23482af8" providerId="ADAL" clId="{D9B5DB28-BB33-4330-9141-86C082A8513E}" dt="2023-03-21T05:08:09.835" v="332" actId="47"/>
        <pc:sldMkLst>
          <pc:docMk/>
          <pc:sldMk cId="219777999" sldId="260"/>
        </pc:sldMkLst>
        <pc:spChg chg="mod">
          <ac:chgData name="Stewart Gale" userId="3647ddd2-6040-41ae-a96d-232c23482af8" providerId="ADAL" clId="{D9B5DB28-BB33-4330-9141-86C082A8513E}" dt="2023-03-21T05:05:09.048" v="328" actId="1076"/>
          <ac:spMkLst>
            <pc:docMk/>
            <pc:sldMk cId="219777999" sldId="260"/>
            <ac:spMk id="4" creationId="{00000000-0000-0000-0000-000000000000}"/>
          </ac:spMkLst>
        </pc:spChg>
      </pc:sldChg>
      <pc:sldChg chg="addSp delSp modSp add del mod">
        <pc:chgData name="Stewart Gale" userId="3647ddd2-6040-41ae-a96d-232c23482af8" providerId="ADAL" clId="{D9B5DB28-BB33-4330-9141-86C082A8513E}" dt="2023-10-16T12:06:24.009" v="505" actId="47"/>
        <pc:sldMkLst>
          <pc:docMk/>
          <pc:sldMk cId="3567976945" sldId="261"/>
        </pc:sldMkLst>
        <pc:picChg chg="add mod modCrop">
          <ac:chgData name="Stewart Gale" userId="3647ddd2-6040-41ae-a96d-232c23482af8" providerId="ADAL" clId="{D9B5DB28-BB33-4330-9141-86C082A8513E}" dt="2023-03-21T05:09:03.209" v="346" actId="14100"/>
          <ac:picMkLst>
            <pc:docMk/>
            <pc:sldMk cId="3567976945" sldId="261"/>
            <ac:picMk id="3" creationId="{7573F78E-B6FC-50F2-796E-2570C644A26A}"/>
          </ac:picMkLst>
        </pc:picChg>
        <pc:picChg chg="del">
          <ac:chgData name="Stewart Gale" userId="3647ddd2-6040-41ae-a96d-232c23482af8" providerId="ADAL" clId="{D9B5DB28-BB33-4330-9141-86C082A8513E}" dt="2023-03-21T05:08:17.265" v="339" actId="478"/>
          <ac:picMkLst>
            <pc:docMk/>
            <pc:sldMk cId="3567976945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D9B5DB28-BB33-4330-9141-86C082A8513E}" dt="2023-03-21T05:08:17.265" v="339" actId="478"/>
          <ac:picMkLst>
            <pc:docMk/>
            <pc:sldMk cId="3567976945" sldId="261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D9B5DB28-BB33-4330-9141-86C082A8513E}" dt="2023-03-21T05:08:07.279" v="330" actId="47"/>
        <pc:sldMkLst>
          <pc:docMk/>
          <pc:sldMk cId="3271668482" sldId="262"/>
        </pc:sldMkLst>
      </pc:sldChg>
      <pc:sldChg chg="addSp delSp modSp del mod delAnim modAnim">
        <pc:chgData name="Stewart Gale" userId="3647ddd2-6040-41ae-a96d-232c23482af8" providerId="ADAL" clId="{D9B5DB28-BB33-4330-9141-86C082A8513E}" dt="2023-03-21T05:08:04.136" v="329" actId="47"/>
        <pc:sldMkLst>
          <pc:docMk/>
          <pc:sldMk cId="2841661299" sldId="263"/>
        </pc:sldMkLst>
        <pc:spChg chg="add mod">
          <ac:chgData name="Stewart Gale" userId="3647ddd2-6040-41ae-a96d-232c23482af8" providerId="ADAL" clId="{D9B5DB28-BB33-4330-9141-86C082A8513E}" dt="2023-03-21T04:20:23.692" v="70" actId="1076"/>
          <ac:spMkLst>
            <pc:docMk/>
            <pc:sldMk cId="2841661299" sldId="263"/>
            <ac:spMk id="2" creationId="{47A278C3-2031-C310-8F6D-8DF011745BDA}"/>
          </ac:spMkLst>
        </pc:spChg>
        <pc:spChg chg="add del mod">
          <ac:chgData name="Stewart Gale" userId="3647ddd2-6040-41ae-a96d-232c23482af8" providerId="ADAL" clId="{D9B5DB28-BB33-4330-9141-86C082A8513E}" dt="2023-03-21T04:20:42.309" v="73" actId="478"/>
          <ac:spMkLst>
            <pc:docMk/>
            <pc:sldMk cId="2841661299" sldId="263"/>
            <ac:spMk id="3" creationId="{064DBA7D-6C96-CE5E-746F-9A92892E4E37}"/>
          </ac:spMkLst>
        </pc:spChg>
        <pc:spChg chg="add mod">
          <ac:chgData name="Stewart Gale" userId="3647ddd2-6040-41ae-a96d-232c23482af8" providerId="ADAL" clId="{D9B5DB28-BB33-4330-9141-86C082A8513E}" dt="2023-03-21T04:20:58.995" v="78" actId="20577"/>
          <ac:spMkLst>
            <pc:docMk/>
            <pc:sldMk cId="2841661299" sldId="263"/>
            <ac:spMk id="6" creationId="{0A318E55-2AAC-6F54-C634-489483C0BD6F}"/>
          </ac:spMkLst>
        </pc:spChg>
        <pc:spChg chg="add mod">
          <ac:chgData name="Stewart Gale" userId="3647ddd2-6040-41ae-a96d-232c23482af8" providerId="ADAL" clId="{D9B5DB28-BB33-4330-9141-86C082A8513E}" dt="2023-03-21T04:21:15.271" v="82" actId="20577"/>
          <ac:spMkLst>
            <pc:docMk/>
            <pc:sldMk cId="2841661299" sldId="263"/>
            <ac:spMk id="7" creationId="{3195248E-4802-99E0-8505-3E08D5BEEE55}"/>
          </ac:spMkLst>
        </pc:spChg>
        <pc:spChg chg="add del mod">
          <ac:chgData name="Stewart Gale" userId="3647ddd2-6040-41ae-a96d-232c23482af8" providerId="ADAL" clId="{D9B5DB28-BB33-4330-9141-86C082A8513E}" dt="2023-03-21T04:21:31.253" v="85" actId="478"/>
          <ac:spMkLst>
            <pc:docMk/>
            <pc:sldMk cId="2841661299" sldId="263"/>
            <ac:spMk id="8" creationId="{965BF820-39A3-3EF8-46AC-EEC0E4B267B7}"/>
          </ac:spMkLst>
        </pc:spChg>
        <pc:spChg chg="add mod">
          <ac:chgData name="Stewart Gale" userId="3647ddd2-6040-41ae-a96d-232c23482af8" providerId="ADAL" clId="{D9B5DB28-BB33-4330-9141-86C082A8513E}" dt="2023-03-21T04:21:52.355" v="92" actId="1076"/>
          <ac:spMkLst>
            <pc:docMk/>
            <pc:sldMk cId="2841661299" sldId="263"/>
            <ac:spMk id="9" creationId="{0140D833-A270-F26F-52A4-3A984482D934}"/>
          </ac:spMkLst>
        </pc:spChg>
        <pc:spChg chg="add mod">
          <ac:chgData name="Stewart Gale" userId="3647ddd2-6040-41ae-a96d-232c23482af8" providerId="ADAL" clId="{D9B5DB28-BB33-4330-9141-86C082A8513E}" dt="2023-03-21T04:22:08.623" v="98" actId="20577"/>
          <ac:spMkLst>
            <pc:docMk/>
            <pc:sldMk cId="2841661299" sldId="263"/>
            <ac:spMk id="10" creationId="{E74210E0-8280-88E1-CB32-B7D928EA71EA}"/>
          </ac:spMkLst>
        </pc:spChg>
        <pc:spChg chg="add mod">
          <ac:chgData name="Stewart Gale" userId="3647ddd2-6040-41ae-a96d-232c23482af8" providerId="ADAL" clId="{D9B5DB28-BB33-4330-9141-86C082A8513E}" dt="2023-03-21T04:22:48.445" v="107" actId="20577"/>
          <ac:spMkLst>
            <pc:docMk/>
            <pc:sldMk cId="2841661299" sldId="263"/>
            <ac:spMk id="11" creationId="{7EA3C3E4-A144-8E4A-B8C8-B1B5C5E8DE18}"/>
          </ac:spMkLst>
        </pc:spChg>
      </pc:sldChg>
      <pc:sldChg chg="addSp modSp del mod">
        <pc:chgData name="Stewart Gale" userId="3647ddd2-6040-41ae-a96d-232c23482af8" providerId="ADAL" clId="{D9B5DB28-BB33-4330-9141-86C082A8513E}" dt="2023-03-21T05:04:40.841" v="323" actId="47"/>
        <pc:sldMkLst>
          <pc:docMk/>
          <pc:sldMk cId="1610926057" sldId="264"/>
        </pc:sldMkLst>
        <pc:picChg chg="add mod modCrop">
          <ac:chgData name="Stewart Gale" userId="3647ddd2-6040-41ae-a96d-232c23482af8" providerId="ADAL" clId="{D9B5DB28-BB33-4330-9141-86C082A8513E}" dt="2023-03-21T04:52:26.716" v="131" actId="1076"/>
          <ac:picMkLst>
            <pc:docMk/>
            <pc:sldMk cId="1610926057" sldId="264"/>
            <ac:picMk id="2" creationId="{96B88B00-D89A-8E8E-AE10-7DA91F3A8BD0}"/>
          </ac:picMkLst>
        </pc:picChg>
        <pc:picChg chg="add mod modCrop">
          <ac:chgData name="Stewart Gale" userId="3647ddd2-6040-41ae-a96d-232c23482af8" providerId="ADAL" clId="{D9B5DB28-BB33-4330-9141-86C082A8513E}" dt="2023-03-21T04:52:37.079" v="135" actId="1076"/>
          <ac:picMkLst>
            <pc:docMk/>
            <pc:sldMk cId="1610926057" sldId="264"/>
            <ac:picMk id="3" creationId="{54C3A2E8-D91F-6E27-74EB-804EEFABF9BE}"/>
          </ac:picMkLst>
        </pc:picChg>
        <pc:picChg chg="mod modCrop">
          <ac:chgData name="Stewart Gale" userId="3647ddd2-6040-41ae-a96d-232c23482af8" providerId="ADAL" clId="{D9B5DB28-BB33-4330-9141-86C082A8513E}" dt="2023-03-21T04:52:26.716" v="131" actId="1076"/>
          <ac:picMkLst>
            <pc:docMk/>
            <pc:sldMk cId="1610926057" sldId="264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D9B5DB28-BB33-4330-9141-86C082A8513E}" dt="2023-03-21T04:52:33.318" v="134" actId="1076"/>
          <ac:picMkLst>
            <pc:docMk/>
            <pc:sldMk cId="1610926057" sldId="264"/>
            <ac:picMk id="5" creationId="{00000000-0000-0000-0000-000000000000}"/>
          </ac:picMkLst>
        </pc:picChg>
      </pc:sldChg>
      <pc:sldChg chg="addSp delSp modSp add del mod delAnim modAnim">
        <pc:chgData name="Stewart Gale" userId="3647ddd2-6040-41ae-a96d-232c23482af8" providerId="ADAL" clId="{D9B5DB28-BB33-4330-9141-86C082A8513E}" dt="2023-10-16T15:53:18.559" v="894" actId="47"/>
        <pc:sldMkLst>
          <pc:docMk/>
          <pc:sldMk cId="871909344" sldId="265"/>
        </pc:sldMkLst>
        <pc:spChg chg="del mod">
          <ac:chgData name="Stewart Gale" userId="3647ddd2-6040-41ae-a96d-232c23482af8" providerId="ADAL" clId="{D9B5DB28-BB33-4330-9141-86C082A8513E}" dt="2023-03-21T04:58:31.460" v="222" actId="478"/>
          <ac:spMkLst>
            <pc:docMk/>
            <pc:sldMk cId="871909344" sldId="265"/>
            <ac:spMk id="2" creationId="{47A278C3-2031-C310-8F6D-8DF011745BDA}"/>
          </ac:spMkLst>
        </pc:spChg>
        <pc:spChg chg="add mod">
          <ac:chgData name="Stewart Gale" userId="3647ddd2-6040-41ae-a96d-232c23482af8" providerId="ADAL" clId="{D9B5DB28-BB33-4330-9141-86C082A8513E}" dt="2023-10-16T12:26:17.167" v="827"/>
          <ac:spMkLst>
            <pc:docMk/>
            <pc:sldMk cId="871909344" sldId="265"/>
            <ac:spMk id="2" creationId="{A7CB6A3D-EC27-5ED1-59CE-6BA1880B7558}"/>
          </ac:spMkLst>
        </pc:spChg>
        <pc:spChg chg="add mod">
          <ac:chgData name="Stewart Gale" userId="3647ddd2-6040-41ae-a96d-232c23482af8" providerId="ADAL" clId="{D9B5DB28-BB33-4330-9141-86C082A8513E}" dt="2023-10-16T12:26:17.167" v="827"/>
          <ac:spMkLst>
            <pc:docMk/>
            <pc:sldMk cId="871909344" sldId="265"/>
            <ac:spMk id="3" creationId="{A75DBC79-536B-B93D-D33D-B16DEE7935B7}"/>
          </ac:spMkLst>
        </pc:spChg>
        <pc:spChg chg="add mod">
          <ac:chgData name="Stewart Gale" userId="3647ddd2-6040-41ae-a96d-232c23482af8" providerId="ADAL" clId="{D9B5DB28-BB33-4330-9141-86C082A8513E}" dt="2023-10-16T12:26:17.167" v="827"/>
          <ac:spMkLst>
            <pc:docMk/>
            <pc:sldMk cId="871909344" sldId="265"/>
            <ac:spMk id="4" creationId="{5DF5B8AD-758D-F57D-4F67-8A820F0B9FC5}"/>
          </ac:spMkLst>
        </pc:spChg>
        <pc:spChg chg="add mod">
          <ac:chgData name="Stewart Gale" userId="3647ddd2-6040-41ae-a96d-232c23482af8" providerId="ADAL" clId="{D9B5DB28-BB33-4330-9141-86C082A8513E}" dt="2023-10-16T12:26:30.874" v="828"/>
          <ac:spMkLst>
            <pc:docMk/>
            <pc:sldMk cId="871909344" sldId="265"/>
            <ac:spMk id="5" creationId="{BD019149-E241-7691-2938-A0B82D91F477}"/>
          </ac:spMkLst>
        </pc:spChg>
        <pc:spChg chg="del mod">
          <ac:chgData name="Stewart Gale" userId="3647ddd2-6040-41ae-a96d-232c23482af8" providerId="ADAL" clId="{D9B5DB28-BB33-4330-9141-86C082A8513E}" dt="2023-03-21T04:58:31.460" v="222" actId="478"/>
          <ac:spMkLst>
            <pc:docMk/>
            <pc:sldMk cId="871909344" sldId="265"/>
            <ac:spMk id="6" creationId="{0A318E55-2AAC-6F54-C634-489483C0BD6F}"/>
          </ac:spMkLst>
        </pc:spChg>
        <pc:spChg chg="add mod">
          <ac:chgData name="Stewart Gale" userId="3647ddd2-6040-41ae-a96d-232c23482af8" providerId="ADAL" clId="{D9B5DB28-BB33-4330-9141-86C082A8513E}" dt="2023-10-16T12:26:30.874" v="828"/>
          <ac:spMkLst>
            <pc:docMk/>
            <pc:sldMk cId="871909344" sldId="265"/>
            <ac:spMk id="6" creationId="{3BF7F890-8A86-167E-A85D-8654F639251A}"/>
          </ac:spMkLst>
        </pc:spChg>
        <pc:spChg chg="del mod">
          <ac:chgData name="Stewart Gale" userId="3647ddd2-6040-41ae-a96d-232c23482af8" providerId="ADAL" clId="{D9B5DB28-BB33-4330-9141-86C082A8513E}" dt="2023-03-21T04:58:31.460" v="222" actId="478"/>
          <ac:spMkLst>
            <pc:docMk/>
            <pc:sldMk cId="871909344" sldId="265"/>
            <ac:spMk id="7" creationId="{3195248E-4802-99E0-8505-3E08D5BEEE55}"/>
          </ac:spMkLst>
        </pc:spChg>
        <pc:spChg chg="add mod">
          <ac:chgData name="Stewart Gale" userId="3647ddd2-6040-41ae-a96d-232c23482af8" providerId="ADAL" clId="{D9B5DB28-BB33-4330-9141-86C082A8513E}" dt="2023-10-16T12:26:30.874" v="828"/>
          <ac:spMkLst>
            <pc:docMk/>
            <pc:sldMk cId="871909344" sldId="265"/>
            <ac:spMk id="7" creationId="{8B7C7147-9F06-D1C2-9BC8-018953A2D1B0}"/>
          </ac:spMkLst>
        </pc:spChg>
        <pc:spChg chg="del">
          <ac:chgData name="Stewart Gale" userId="3647ddd2-6040-41ae-a96d-232c23482af8" providerId="ADAL" clId="{D9B5DB28-BB33-4330-9141-86C082A8513E}" dt="2023-03-21T04:54:15.526" v="159" actId="478"/>
          <ac:spMkLst>
            <pc:docMk/>
            <pc:sldMk cId="871909344" sldId="265"/>
            <ac:spMk id="9" creationId="{0140D833-A270-F26F-52A4-3A984482D934}"/>
          </ac:spMkLst>
        </pc:spChg>
        <pc:spChg chg="del">
          <ac:chgData name="Stewart Gale" userId="3647ddd2-6040-41ae-a96d-232c23482af8" providerId="ADAL" clId="{D9B5DB28-BB33-4330-9141-86C082A8513E}" dt="2023-03-21T04:54:15.526" v="159" actId="478"/>
          <ac:spMkLst>
            <pc:docMk/>
            <pc:sldMk cId="871909344" sldId="265"/>
            <ac:spMk id="10" creationId="{E74210E0-8280-88E1-CB32-B7D928EA71EA}"/>
          </ac:spMkLst>
        </pc:spChg>
        <pc:spChg chg="del">
          <ac:chgData name="Stewart Gale" userId="3647ddd2-6040-41ae-a96d-232c23482af8" providerId="ADAL" clId="{D9B5DB28-BB33-4330-9141-86C082A8513E}" dt="2023-03-21T04:54:15.526" v="159" actId="478"/>
          <ac:spMkLst>
            <pc:docMk/>
            <pc:sldMk cId="871909344" sldId="265"/>
            <ac:spMk id="11" creationId="{7EA3C3E4-A144-8E4A-B8C8-B1B5C5E8DE18}"/>
          </ac:spMkLst>
        </pc:spChg>
        <pc:spChg chg="add del mod">
          <ac:chgData name="Stewart Gale" userId="3647ddd2-6040-41ae-a96d-232c23482af8" providerId="ADAL" clId="{D9B5DB28-BB33-4330-9141-86C082A8513E}" dt="2023-03-21T04:56:33.077" v="188" actId="21"/>
          <ac:spMkLst>
            <pc:docMk/>
            <pc:sldMk cId="871909344" sldId="265"/>
            <ac:spMk id="19" creationId="{CA1A3CBF-5458-E32F-59F7-93D720C29948}"/>
          </ac:spMkLst>
        </pc:spChg>
        <pc:spChg chg="add del mod">
          <ac:chgData name="Stewart Gale" userId="3647ddd2-6040-41ae-a96d-232c23482af8" providerId="ADAL" clId="{D9B5DB28-BB33-4330-9141-86C082A8513E}" dt="2023-03-21T04:56:38.814" v="190" actId="21"/>
          <ac:spMkLst>
            <pc:docMk/>
            <pc:sldMk cId="871909344" sldId="265"/>
            <ac:spMk id="20" creationId="{6F70CDF9-82FF-52D7-0ACE-C56005D8F748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23" creationId="{0F52CC18-1CFF-6CCD-CE92-5EEE77AF39AF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24" creationId="{77A677CC-969E-AA36-D98D-5CEF0ADD7D98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25" creationId="{F9019462-FF5F-1AE8-147C-BEA103F1C409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26" creationId="{5C40D74B-EA8D-0B34-3133-EFFA9B8F752E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33" creationId="{CA9CFC9F-416E-20DD-997D-F775F3048037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34" creationId="{6D4CB73E-BECE-EAFE-F6C4-B53C1164954C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35" creationId="{DCD11197-9986-C8A7-1F58-210DA223BA88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36" creationId="{2D669857-890A-A973-3CEE-BAD2189413CC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41" creationId="{3B0B3604-90AA-F721-C390-1EF2AC54C696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42" creationId="{382C4814-B43E-F404-095E-6E381E4CA8BF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43" creationId="{ED58A583-7C34-CE4E-4340-07FDB269FA90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44" creationId="{A220884F-00CE-D7DE-32CB-23E237693558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49" creationId="{C0FDDA32-0C3C-B872-2784-E8E4563318AB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0" creationId="{D691DE4B-0EEB-614A-45A6-AA2EC6829A42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1" creationId="{8D6488A1-B4FA-3DEF-0334-CEB7FD41DE36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2" creationId="{E0918B92-14EF-10D3-9AB5-8F2592940C7A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7" creationId="{74D90F4D-C97D-6AE4-2A31-10BB6877FABA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8" creationId="{2526A1E7-6ADE-603F-A2D0-1DCF20BC9017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59" creationId="{70F06145-6BD7-753B-9D53-4969CC1A86DB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60" creationId="{86609976-E1B5-BC99-60AE-DC17FC607168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65" creationId="{19985885-4974-A5B2-E8B2-9BBF20A6F385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66" creationId="{3106ED23-6BA9-5DE3-3E9E-AE11C2905A9A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67" creationId="{D68E4B3F-C29D-92EA-84AB-A7F55B7C1283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68" creationId="{06C6ADD7-BD3D-46B6-A911-6936A13A4BC4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72" creationId="{C8537E1D-5EB3-C82F-E261-3FA551B5A1A9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73" creationId="{DA613972-D722-B1F6-D309-E71A31A39B3C}"/>
          </ac:spMkLst>
        </pc:spChg>
        <pc:spChg chg="add mod">
          <ac:chgData name="Stewart Gale" userId="3647ddd2-6040-41ae-a96d-232c23482af8" providerId="ADAL" clId="{D9B5DB28-BB33-4330-9141-86C082A8513E}" dt="2023-10-16T12:15:06.445" v="655" actId="1035"/>
          <ac:spMkLst>
            <pc:docMk/>
            <pc:sldMk cId="871909344" sldId="265"/>
            <ac:spMk id="74" creationId="{0D673F49-E067-22AE-E5E1-FA85B43FA886}"/>
          </ac:spMkLst>
        </pc:spChg>
        <pc:spChg chg="add mod">
          <ac:chgData name="Stewart Gale" userId="3647ddd2-6040-41ae-a96d-232c23482af8" providerId="ADAL" clId="{D9B5DB28-BB33-4330-9141-86C082A8513E}" dt="2023-10-16T12:15:20.574" v="658" actId="1076"/>
          <ac:spMkLst>
            <pc:docMk/>
            <pc:sldMk cId="871909344" sldId="265"/>
            <ac:spMk id="75" creationId="{A198CB78-D6A7-38FB-0FAC-CBF2920ECD80}"/>
          </ac:spMkLst>
        </pc:spChg>
        <pc:spChg chg="add mod">
          <ac:chgData name="Stewart Gale" userId="3647ddd2-6040-41ae-a96d-232c23482af8" providerId="ADAL" clId="{D9B5DB28-BB33-4330-9141-86C082A8513E}" dt="2023-10-16T12:15:17.353" v="657" actId="1076"/>
          <ac:spMkLst>
            <pc:docMk/>
            <pc:sldMk cId="871909344" sldId="265"/>
            <ac:spMk id="76" creationId="{0AE12383-9DD6-0689-2999-1D074B831044}"/>
          </ac:spMkLst>
        </pc:spChg>
        <pc:spChg chg="add mod">
          <ac:chgData name="Stewart Gale" userId="3647ddd2-6040-41ae-a96d-232c23482af8" providerId="ADAL" clId="{D9B5DB28-BB33-4330-9141-86C082A8513E}" dt="2023-10-16T12:15:13.013" v="656" actId="1076"/>
          <ac:spMkLst>
            <pc:docMk/>
            <pc:sldMk cId="871909344" sldId="265"/>
            <ac:spMk id="77" creationId="{A64185BE-C4EF-8722-574F-CFDF23E047CF}"/>
          </ac:spMkLst>
        </pc:s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18" creationId="{27AAE3D4-1DDA-2680-8317-F1A3C39FF3BD}"/>
          </ac:grpSpMkLst>
        </pc:gr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29" creationId="{FC514E36-F888-F29B-E48A-7CCFC444E0A7}"/>
          </ac:grpSpMkLst>
        </pc:gr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37" creationId="{E20972C8-B826-1604-3A2A-4B7AD63B99BA}"/>
          </ac:grpSpMkLst>
        </pc:gr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45" creationId="{CC159AA9-9CF5-AD6E-EE34-FA7AB9B78345}"/>
          </ac:grpSpMkLst>
        </pc:gr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53" creationId="{60152F94-53CD-C69A-624E-BCCC22AA33B0}"/>
          </ac:grpSpMkLst>
        </pc:grpChg>
        <pc:grpChg chg="add mod">
          <ac:chgData name="Stewart Gale" userId="3647ddd2-6040-41ae-a96d-232c23482af8" providerId="ADAL" clId="{D9B5DB28-BB33-4330-9141-86C082A8513E}" dt="2023-10-16T12:15:06.445" v="655" actId="1035"/>
          <ac:grpSpMkLst>
            <pc:docMk/>
            <pc:sldMk cId="871909344" sldId="265"/>
            <ac:grpSpMk id="61" creationId="{BFD46FDD-3B33-CDF2-57F7-488D1AED5156}"/>
          </ac:grpSpMkLst>
        </pc:grpChg>
        <pc:picChg chg="del mod">
          <ac:chgData name="Stewart Gale" userId="3647ddd2-6040-41ae-a96d-232c23482af8" providerId="ADAL" clId="{D9B5DB28-BB33-4330-9141-86C082A8513E}" dt="2023-03-21T04:58:31.460" v="222" actId="478"/>
          <ac:picMkLst>
            <pc:docMk/>
            <pc:sldMk cId="871909344" sldId="265"/>
            <ac:picMk id="4" creationId="{00000000-0000-0000-0000-000000000000}"/>
          </ac:picMkLst>
        </pc:picChg>
        <pc:picChg chg="del">
          <ac:chgData name="Stewart Gale" userId="3647ddd2-6040-41ae-a96d-232c23482af8" providerId="ADAL" clId="{D9B5DB28-BB33-4330-9141-86C082A8513E}" dt="2023-03-21T04:54:15.526" v="159" actId="478"/>
          <ac:picMkLst>
            <pc:docMk/>
            <pc:sldMk cId="871909344" sldId="265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D9B5DB28-BB33-4330-9141-86C082A8513E}" dt="2023-03-21T04:55:39.825" v="177" actId="164"/>
          <ac:cxnSpMkLst>
            <pc:docMk/>
            <pc:sldMk cId="871909344" sldId="265"/>
            <ac:cxnSpMk id="8" creationId="{6225EE50-E856-AF8A-E9C2-A5E26BC7364F}"/>
          </ac:cxnSpMkLst>
        </pc:cxnChg>
        <pc:cxnChg chg="add mod">
          <ac:chgData name="Stewart Gale" userId="3647ddd2-6040-41ae-a96d-232c23482af8" providerId="ADAL" clId="{D9B5DB28-BB33-4330-9141-86C082A8513E}" dt="2023-03-21T04:55:39.825" v="177" actId="164"/>
          <ac:cxnSpMkLst>
            <pc:docMk/>
            <pc:sldMk cId="871909344" sldId="265"/>
            <ac:cxnSpMk id="14" creationId="{EEE4446A-6844-B67E-7412-FB26FB4C4855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22" creationId="{6CCC5F72-A5A4-0074-637F-64664345B050}"/>
          </ac:cxnSpMkLst>
        </pc:cxnChg>
        <pc:cxnChg chg="mod">
          <ac:chgData name="Stewart Gale" userId="3647ddd2-6040-41ae-a96d-232c23482af8" providerId="ADAL" clId="{D9B5DB28-BB33-4330-9141-86C082A8513E}" dt="2023-03-21T04:57:27.378" v="208"/>
          <ac:cxnSpMkLst>
            <pc:docMk/>
            <pc:sldMk cId="871909344" sldId="265"/>
            <ac:cxnSpMk id="30" creationId="{7D5CE63B-367B-19AB-9764-1DA372056254}"/>
          </ac:cxnSpMkLst>
        </pc:cxnChg>
        <pc:cxnChg chg="mod">
          <ac:chgData name="Stewart Gale" userId="3647ddd2-6040-41ae-a96d-232c23482af8" providerId="ADAL" clId="{D9B5DB28-BB33-4330-9141-86C082A8513E}" dt="2023-03-21T04:57:27.378" v="208"/>
          <ac:cxnSpMkLst>
            <pc:docMk/>
            <pc:sldMk cId="871909344" sldId="265"/>
            <ac:cxnSpMk id="31" creationId="{C9DF5A68-1301-2571-72F3-DA75143D8AF5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32" creationId="{E715BD11-779C-5210-1AD3-B8838C74DE31}"/>
          </ac:cxnSpMkLst>
        </pc:cxnChg>
        <pc:cxnChg chg="mod">
          <ac:chgData name="Stewart Gale" userId="3647ddd2-6040-41ae-a96d-232c23482af8" providerId="ADAL" clId="{D9B5DB28-BB33-4330-9141-86C082A8513E}" dt="2023-03-21T04:57:34.017" v="210"/>
          <ac:cxnSpMkLst>
            <pc:docMk/>
            <pc:sldMk cId="871909344" sldId="265"/>
            <ac:cxnSpMk id="38" creationId="{823B8F0E-8FCC-5112-D41E-62196A5275F7}"/>
          </ac:cxnSpMkLst>
        </pc:cxnChg>
        <pc:cxnChg chg="mod">
          <ac:chgData name="Stewart Gale" userId="3647ddd2-6040-41ae-a96d-232c23482af8" providerId="ADAL" clId="{D9B5DB28-BB33-4330-9141-86C082A8513E}" dt="2023-03-21T04:57:34.017" v="210"/>
          <ac:cxnSpMkLst>
            <pc:docMk/>
            <pc:sldMk cId="871909344" sldId="265"/>
            <ac:cxnSpMk id="39" creationId="{84B0752B-6DE9-CE83-A530-740E31A05ADB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40" creationId="{78F5FD6B-25BD-81A5-A88E-2B9B433F62E8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46" creationId="{A187893A-8F6C-2567-D9B4-71C7525BC924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47" creationId="{546FA2D2-3978-D3B8-830A-A73A60FB042B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48" creationId="{12C87C9B-8B26-7ADE-D2AC-C837298037D9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54" creationId="{91532AC6-EFEF-F1BC-54FD-7237CC16B1C7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55" creationId="{DBCAB38C-2A98-12A9-5E3D-DC12A52B00A2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56" creationId="{770031D1-8496-E182-BF11-BC92167DBD1B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62" creationId="{D637313F-B2E3-88DF-4E1A-031566964D28}"/>
          </ac:cxnSpMkLst>
        </pc:cxnChg>
        <pc:cxnChg chg="mod">
          <ac:chgData name="Stewart Gale" userId="3647ddd2-6040-41ae-a96d-232c23482af8" providerId="ADAL" clId="{D9B5DB28-BB33-4330-9141-86C082A8513E}" dt="2023-03-21T04:58:40.473" v="223"/>
          <ac:cxnSpMkLst>
            <pc:docMk/>
            <pc:sldMk cId="871909344" sldId="265"/>
            <ac:cxnSpMk id="63" creationId="{0BD71281-ABA3-85A2-9BCF-F6201F57D4E9}"/>
          </ac:cxnSpMkLst>
        </pc:cxnChg>
        <pc:cxnChg chg="add mod">
          <ac:chgData name="Stewart Gale" userId="3647ddd2-6040-41ae-a96d-232c23482af8" providerId="ADAL" clId="{D9B5DB28-BB33-4330-9141-86C082A8513E}" dt="2023-10-16T12:15:06.445" v="655" actId="1035"/>
          <ac:cxnSpMkLst>
            <pc:docMk/>
            <pc:sldMk cId="871909344" sldId="265"/>
            <ac:cxnSpMk id="64" creationId="{74C44F76-B458-A9E5-4283-6BB1FFC1ED32}"/>
          </ac:cxnSpMkLst>
        </pc:cxnChg>
      </pc:sldChg>
      <pc:sldChg chg="addSp delSp modSp add del mod modAnim">
        <pc:chgData name="Stewart Gale" userId="3647ddd2-6040-41ae-a96d-232c23482af8" providerId="ADAL" clId="{D9B5DB28-BB33-4330-9141-86C082A8513E}" dt="2023-10-16T15:53:17.981" v="893" actId="47"/>
        <pc:sldMkLst>
          <pc:docMk/>
          <pc:sldMk cId="383271346" sldId="266"/>
        </pc:sldMkLst>
        <pc:spChg chg="add mod">
          <ac:chgData name="Stewart Gale" userId="3647ddd2-6040-41ae-a96d-232c23482af8" providerId="ADAL" clId="{D9B5DB28-BB33-4330-9141-86C082A8513E}" dt="2023-10-16T12:26:42.594" v="829"/>
          <ac:spMkLst>
            <pc:docMk/>
            <pc:sldMk cId="383271346" sldId="266"/>
            <ac:spMk id="2" creationId="{254FAE74-2CA6-07A4-7316-292AA821DCBB}"/>
          </ac:spMkLst>
        </pc:spChg>
        <pc:spChg chg="add mod">
          <ac:chgData name="Stewart Gale" userId="3647ddd2-6040-41ae-a96d-232c23482af8" providerId="ADAL" clId="{D9B5DB28-BB33-4330-9141-86C082A8513E}" dt="2023-10-16T12:26:42.594" v="829"/>
          <ac:spMkLst>
            <pc:docMk/>
            <pc:sldMk cId="383271346" sldId="266"/>
            <ac:spMk id="3" creationId="{2D7677C6-603B-1CAA-8325-8E787184BADC}"/>
          </ac:spMkLst>
        </pc:spChg>
        <pc:spChg chg="add mod">
          <ac:chgData name="Stewart Gale" userId="3647ddd2-6040-41ae-a96d-232c23482af8" providerId="ADAL" clId="{D9B5DB28-BB33-4330-9141-86C082A8513E}" dt="2023-10-16T12:26:42.594" v="829"/>
          <ac:spMkLst>
            <pc:docMk/>
            <pc:sldMk cId="383271346" sldId="266"/>
            <ac:spMk id="4" creationId="{A74AF55E-E758-1E56-13C1-E72985FAADCA}"/>
          </ac:spMkLst>
        </pc:spChg>
        <pc:spChg chg="add mod">
          <ac:chgData name="Stewart Gale" userId="3647ddd2-6040-41ae-a96d-232c23482af8" providerId="ADAL" clId="{D9B5DB28-BB33-4330-9141-86C082A8513E}" dt="2023-10-16T12:26:56.593" v="830"/>
          <ac:spMkLst>
            <pc:docMk/>
            <pc:sldMk cId="383271346" sldId="266"/>
            <ac:spMk id="5" creationId="{F16AE562-F1EB-122D-A753-3E2839D7F104}"/>
          </ac:spMkLst>
        </pc:spChg>
        <pc:spChg chg="add mod">
          <ac:chgData name="Stewart Gale" userId="3647ddd2-6040-41ae-a96d-232c23482af8" providerId="ADAL" clId="{D9B5DB28-BB33-4330-9141-86C082A8513E}" dt="2023-10-16T12:26:56.593" v="830"/>
          <ac:spMkLst>
            <pc:docMk/>
            <pc:sldMk cId="383271346" sldId="266"/>
            <ac:spMk id="6" creationId="{DA5B390D-39D1-A193-A260-E033BF00EC0D}"/>
          </ac:spMkLst>
        </pc:spChg>
        <pc:spChg chg="add mod">
          <ac:chgData name="Stewart Gale" userId="3647ddd2-6040-41ae-a96d-232c23482af8" providerId="ADAL" clId="{D9B5DB28-BB33-4330-9141-86C082A8513E}" dt="2023-10-16T12:26:56.593" v="830"/>
          <ac:spMkLst>
            <pc:docMk/>
            <pc:sldMk cId="383271346" sldId="266"/>
            <ac:spMk id="7" creationId="{81C8A526-2B09-6501-AE18-D21EB3FBB32A}"/>
          </ac:spMkLst>
        </pc:spChg>
        <pc:spChg chg="add mod">
          <ac:chgData name="Stewart Gale" userId="3647ddd2-6040-41ae-a96d-232c23482af8" providerId="ADAL" clId="{D9B5DB28-BB33-4330-9141-86C082A8513E}" dt="2023-10-16T12:14:15.738" v="607" actId="1076"/>
          <ac:spMkLst>
            <pc:docMk/>
            <pc:sldMk cId="383271346" sldId="266"/>
            <ac:spMk id="13" creationId="{896FCD1B-C026-E3B6-AF92-64849921A8E9}"/>
          </ac:spMkLst>
        </pc:spChg>
        <pc:spChg chg="add mod">
          <ac:chgData name="Stewart Gale" userId="3647ddd2-6040-41ae-a96d-232c23482af8" providerId="ADAL" clId="{D9B5DB28-BB33-4330-9141-86C082A8513E}" dt="2023-10-16T12:14:13.050" v="606" actId="1076"/>
          <ac:spMkLst>
            <pc:docMk/>
            <pc:sldMk cId="383271346" sldId="266"/>
            <ac:spMk id="15" creationId="{BCC97B9D-029F-1BD2-DA22-6B3E883DB724}"/>
          </ac:spMkLst>
        </pc:spChg>
        <pc:spChg chg="add mod">
          <ac:chgData name="Stewart Gale" userId="3647ddd2-6040-41ae-a96d-232c23482af8" providerId="ADAL" clId="{D9B5DB28-BB33-4330-9141-86C082A8513E}" dt="2023-10-16T12:14:08.944" v="605" actId="1076"/>
          <ac:spMkLst>
            <pc:docMk/>
            <pc:sldMk cId="383271346" sldId="266"/>
            <ac:spMk id="16" creationId="{77AAD61B-0EC1-1A21-CA26-98A1B5E811B4}"/>
          </ac:spMkLst>
        </pc:spChg>
        <pc:spChg chg="add 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17" creationId="{A1B23B14-4CDC-849E-61F0-1F809CD5A3FC}"/>
          </ac:spMkLst>
        </pc:spChg>
        <pc:spChg chg="add 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19" creationId="{C408DD3F-026A-1BAE-AD6F-055E094E3536}"/>
          </ac:spMkLst>
        </pc:spChg>
        <pc:spChg chg="add 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20" creationId="{FD792A8E-4BF3-955D-50DB-5F81DB51CD60}"/>
          </ac:spMkLst>
        </pc:spChg>
        <pc:spChg chg="mod">
          <ac:chgData name="Stewart Gale" userId="3647ddd2-6040-41ae-a96d-232c23482af8" providerId="ADAL" clId="{D9B5DB28-BB33-4330-9141-86C082A8513E}" dt="2023-03-21T05:01:15.209" v="256" actId="20577"/>
          <ac:spMkLst>
            <pc:docMk/>
            <pc:sldMk cId="383271346" sldId="266"/>
            <ac:spMk id="25" creationId="{F9019462-FF5F-1AE8-147C-BEA103F1C409}"/>
          </ac:spMkLst>
        </pc:spChg>
        <pc:spChg chg="del">
          <ac:chgData name="Stewart Gale" userId="3647ddd2-6040-41ae-a96d-232c23482af8" providerId="ADAL" clId="{D9B5DB28-BB33-4330-9141-86C082A8513E}" dt="2023-03-21T05:01:08.356" v="252" actId="478"/>
          <ac:spMkLst>
            <pc:docMk/>
            <pc:sldMk cId="383271346" sldId="266"/>
            <ac:spMk id="26" creationId="{5C40D74B-EA8D-0B34-3133-EFFA9B8F752E}"/>
          </ac:spMkLst>
        </pc:spChg>
        <pc:spChg chg="mod">
          <ac:chgData name="Stewart Gale" userId="3647ddd2-6040-41ae-a96d-232c23482af8" providerId="ADAL" clId="{D9B5DB28-BB33-4330-9141-86C082A8513E}" dt="2023-03-21T05:01:23.856" v="258" actId="20577"/>
          <ac:spMkLst>
            <pc:docMk/>
            <pc:sldMk cId="383271346" sldId="266"/>
            <ac:spMk id="35" creationId="{DCD11197-9986-C8A7-1F58-210DA223BA88}"/>
          </ac:spMkLst>
        </pc:spChg>
        <pc:spChg chg="del">
          <ac:chgData name="Stewart Gale" userId="3647ddd2-6040-41ae-a96d-232c23482af8" providerId="ADAL" clId="{D9B5DB28-BB33-4330-9141-86C082A8513E}" dt="2023-03-21T05:01:26.240" v="259" actId="478"/>
          <ac:spMkLst>
            <pc:docMk/>
            <pc:sldMk cId="383271346" sldId="266"/>
            <ac:spMk id="36" creationId="{2D669857-890A-A973-3CEE-BAD2189413CC}"/>
          </ac:spMkLst>
        </pc:spChg>
        <pc:spChg chg="mod">
          <ac:chgData name="Stewart Gale" userId="3647ddd2-6040-41ae-a96d-232c23482af8" providerId="ADAL" clId="{D9B5DB28-BB33-4330-9141-86C082A8513E}" dt="2023-03-21T05:02:08.008" v="266" actId="1076"/>
          <ac:spMkLst>
            <pc:docMk/>
            <pc:sldMk cId="383271346" sldId="266"/>
            <ac:spMk id="41" creationId="{3B0B3604-90AA-F721-C390-1EF2AC54C696}"/>
          </ac:spMkLst>
        </pc:spChg>
        <pc:spChg chg="mod">
          <ac:chgData name="Stewart Gale" userId="3647ddd2-6040-41ae-a96d-232c23482af8" providerId="ADAL" clId="{D9B5DB28-BB33-4330-9141-86C082A8513E}" dt="2023-03-21T05:01:59.670" v="262" actId="1076"/>
          <ac:spMkLst>
            <pc:docMk/>
            <pc:sldMk cId="383271346" sldId="266"/>
            <ac:spMk id="42" creationId="{382C4814-B43E-F404-095E-6E381E4CA8BF}"/>
          </ac:spMkLst>
        </pc:spChg>
        <pc:spChg chg="mod">
          <ac:chgData name="Stewart Gale" userId="3647ddd2-6040-41ae-a96d-232c23482af8" providerId="ADAL" clId="{D9B5DB28-BB33-4330-9141-86C082A8513E}" dt="2023-03-21T05:02:19.846" v="270" actId="20577"/>
          <ac:spMkLst>
            <pc:docMk/>
            <pc:sldMk cId="383271346" sldId="266"/>
            <ac:spMk id="43" creationId="{ED58A583-7C34-CE4E-4340-07FDB269FA90}"/>
          </ac:spMkLst>
        </pc:spChg>
        <pc:spChg chg="mod">
          <ac:chgData name="Stewart Gale" userId="3647ddd2-6040-41ae-a96d-232c23482af8" providerId="ADAL" clId="{D9B5DB28-BB33-4330-9141-86C082A8513E}" dt="2023-03-21T05:02:03.857" v="265" actId="1076"/>
          <ac:spMkLst>
            <pc:docMk/>
            <pc:sldMk cId="383271346" sldId="266"/>
            <ac:spMk id="44" creationId="{A220884F-00CE-D7DE-32CB-23E237693558}"/>
          </ac:spMkLst>
        </pc:spChg>
        <pc:spChg chg="del">
          <ac:chgData name="Stewart Gale" userId="3647ddd2-6040-41ae-a96d-232c23482af8" providerId="ADAL" clId="{D9B5DB28-BB33-4330-9141-86C082A8513E}" dt="2023-03-21T05:03:11.721" v="278" actId="478"/>
          <ac:spMkLst>
            <pc:docMk/>
            <pc:sldMk cId="383271346" sldId="266"/>
            <ac:spMk id="49" creationId="{C0FDDA32-0C3C-B872-2784-E8E4563318AB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50" creationId="{D691DE4B-0EEB-614A-45A6-AA2EC6829A42}"/>
          </ac:spMkLst>
        </pc:spChg>
        <pc:spChg chg="del mod">
          <ac:chgData name="Stewart Gale" userId="3647ddd2-6040-41ae-a96d-232c23482af8" providerId="ADAL" clId="{D9B5DB28-BB33-4330-9141-86C082A8513E}" dt="2023-03-21T05:03:13.111" v="279" actId="478"/>
          <ac:spMkLst>
            <pc:docMk/>
            <pc:sldMk cId="383271346" sldId="266"/>
            <ac:spMk id="51" creationId="{8D6488A1-B4FA-3DEF-0334-CEB7FD41DE36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52" creationId="{E0918B92-14EF-10D3-9AB5-8F2592940C7A}"/>
          </ac:spMkLst>
        </pc:spChg>
        <pc:spChg chg="del">
          <ac:chgData name="Stewart Gale" userId="3647ddd2-6040-41ae-a96d-232c23482af8" providerId="ADAL" clId="{D9B5DB28-BB33-4330-9141-86C082A8513E}" dt="2023-03-21T05:03:51.650" v="299" actId="478"/>
          <ac:spMkLst>
            <pc:docMk/>
            <pc:sldMk cId="383271346" sldId="266"/>
            <ac:spMk id="57" creationId="{74D90F4D-C97D-6AE4-2A31-10BB6877FABA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58" creationId="{2526A1E7-6ADE-603F-A2D0-1DCF20BC9017}"/>
          </ac:spMkLst>
        </pc:spChg>
        <pc:spChg chg="del">
          <ac:chgData name="Stewart Gale" userId="3647ddd2-6040-41ae-a96d-232c23482af8" providerId="ADAL" clId="{D9B5DB28-BB33-4330-9141-86C082A8513E}" dt="2023-03-21T05:03:53.644" v="300" actId="478"/>
          <ac:spMkLst>
            <pc:docMk/>
            <pc:sldMk cId="383271346" sldId="266"/>
            <ac:spMk id="59" creationId="{70F06145-6BD7-753B-9D53-4969CC1A86DB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60" creationId="{86609976-E1B5-BC99-60AE-DC17FC607168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65" creationId="{19985885-4974-A5B2-E8B2-9BBF20A6F385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66" creationId="{3106ED23-6BA9-5DE3-3E9E-AE11C2905A9A}"/>
          </ac:spMkLst>
        </pc:spChg>
        <pc:spChg chg="mod">
          <ac:chgData name="Stewart Gale" userId="3647ddd2-6040-41ae-a96d-232c23482af8" providerId="ADAL" clId="{D9B5DB28-BB33-4330-9141-86C082A8513E}" dt="2023-10-16T12:14:31.689" v="623" actId="1038"/>
          <ac:spMkLst>
            <pc:docMk/>
            <pc:sldMk cId="383271346" sldId="266"/>
            <ac:spMk id="67" creationId="{D68E4B3F-C29D-92EA-84AB-A7F55B7C1283}"/>
          </ac:spMkLst>
        </pc:spChg>
        <pc:spChg chg="mod">
          <ac:chgData name="Stewart Gale" userId="3647ddd2-6040-41ae-a96d-232c23482af8" providerId="ADAL" clId="{D9B5DB28-BB33-4330-9141-86C082A8513E}" dt="2023-10-16T12:27:03.422" v="831" actId="1076"/>
          <ac:spMkLst>
            <pc:docMk/>
            <pc:sldMk cId="383271346" sldId="266"/>
            <ac:spMk id="68" creationId="{06C6ADD7-BD3D-46B6-A911-6936A13A4BC4}"/>
          </ac:spMkLst>
        </pc:spChg>
        <pc:grpChg chg="mod">
          <ac:chgData name="Stewart Gale" userId="3647ddd2-6040-41ae-a96d-232c23482af8" providerId="ADAL" clId="{D9B5DB28-BB33-4330-9141-86C082A8513E}" dt="2023-10-16T12:14:31.689" v="623" actId="1038"/>
          <ac:grpSpMkLst>
            <pc:docMk/>
            <pc:sldMk cId="383271346" sldId="266"/>
            <ac:grpSpMk id="45" creationId="{CC159AA9-9CF5-AD6E-EE34-FA7AB9B78345}"/>
          </ac:grpSpMkLst>
        </pc:grpChg>
        <pc:grpChg chg="mod">
          <ac:chgData name="Stewart Gale" userId="3647ddd2-6040-41ae-a96d-232c23482af8" providerId="ADAL" clId="{D9B5DB28-BB33-4330-9141-86C082A8513E}" dt="2023-10-16T12:14:31.689" v="623" actId="1038"/>
          <ac:grpSpMkLst>
            <pc:docMk/>
            <pc:sldMk cId="383271346" sldId="266"/>
            <ac:grpSpMk id="53" creationId="{60152F94-53CD-C69A-624E-BCCC22AA33B0}"/>
          </ac:grpSpMkLst>
        </pc:grpChg>
        <pc:grpChg chg="mod">
          <ac:chgData name="Stewart Gale" userId="3647ddd2-6040-41ae-a96d-232c23482af8" providerId="ADAL" clId="{D9B5DB28-BB33-4330-9141-86C082A8513E}" dt="2023-10-16T12:14:31.689" v="623" actId="1038"/>
          <ac:grpSpMkLst>
            <pc:docMk/>
            <pc:sldMk cId="383271346" sldId="266"/>
            <ac:grpSpMk id="61" creationId="{BFD46FDD-3B33-CDF2-57F7-488D1AED5156}"/>
          </ac:grpSpMkLst>
        </pc:grpChg>
        <pc:cxnChg chg="mod">
          <ac:chgData name="Stewart Gale" userId="3647ddd2-6040-41ae-a96d-232c23482af8" providerId="ADAL" clId="{D9B5DB28-BB33-4330-9141-86C082A8513E}" dt="2023-03-21T05:01:57.509" v="261" actId="14100"/>
          <ac:cxnSpMkLst>
            <pc:docMk/>
            <pc:sldMk cId="383271346" sldId="266"/>
            <ac:cxnSpMk id="40" creationId="{78F5FD6B-25BD-81A5-A88E-2B9B433F62E8}"/>
          </ac:cxnSpMkLst>
        </pc:cxnChg>
        <pc:cxnChg chg="mod">
          <ac:chgData name="Stewart Gale" userId="3647ddd2-6040-41ae-a96d-232c23482af8" providerId="ADAL" clId="{D9B5DB28-BB33-4330-9141-86C082A8513E}" dt="2023-10-16T12:14:31.689" v="623" actId="1038"/>
          <ac:cxnSpMkLst>
            <pc:docMk/>
            <pc:sldMk cId="383271346" sldId="266"/>
            <ac:cxnSpMk id="48" creationId="{12C87C9B-8B26-7ADE-D2AC-C837298037D9}"/>
          </ac:cxnSpMkLst>
        </pc:cxnChg>
        <pc:cxnChg chg="mod">
          <ac:chgData name="Stewart Gale" userId="3647ddd2-6040-41ae-a96d-232c23482af8" providerId="ADAL" clId="{D9B5DB28-BB33-4330-9141-86C082A8513E}" dt="2023-10-16T12:14:31.689" v="623" actId="1038"/>
          <ac:cxnSpMkLst>
            <pc:docMk/>
            <pc:sldMk cId="383271346" sldId="266"/>
            <ac:cxnSpMk id="56" creationId="{770031D1-8496-E182-BF11-BC92167DBD1B}"/>
          </ac:cxnSpMkLst>
        </pc:cxnChg>
        <pc:cxnChg chg="mod">
          <ac:chgData name="Stewart Gale" userId="3647ddd2-6040-41ae-a96d-232c23482af8" providerId="ADAL" clId="{D9B5DB28-BB33-4330-9141-86C082A8513E}" dt="2023-10-16T12:14:31.689" v="623" actId="1038"/>
          <ac:cxnSpMkLst>
            <pc:docMk/>
            <pc:sldMk cId="383271346" sldId="266"/>
            <ac:cxnSpMk id="64" creationId="{74C44F76-B458-A9E5-4283-6BB1FFC1ED32}"/>
          </ac:cxnSpMkLst>
        </pc:cxnChg>
      </pc:sldChg>
      <pc:sldChg chg="add del">
        <pc:chgData name="Stewart Gale" userId="3647ddd2-6040-41ae-a96d-232c23482af8" providerId="ADAL" clId="{D9B5DB28-BB33-4330-9141-86C082A8513E}" dt="2023-03-21T05:00:55.973" v="250" actId="47"/>
        <pc:sldMkLst>
          <pc:docMk/>
          <pc:sldMk cId="2826804799" sldId="266"/>
        </pc:sldMkLst>
      </pc:sldChg>
      <pc:sldChg chg="addSp delSp modSp add mod delAnim">
        <pc:chgData name="Stewart Gale" userId="3647ddd2-6040-41ae-a96d-232c23482af8" providerId="ADAL" clId="{D9B5DB28-BB33-4330-9141-86C082A8513E}" dt="2023-10-16T12:22:59.123" v="798" actId="14100"/>
        <pc:sldMkLst>
          <pc:docMk/>
          <pc:sldMk cId="4082365765" sldId="267"/>
        </pc:sldMkLst>
        <pc:spChg chg="add mod">
          <ac:chgData name="Stewart Gale" userId="3647ddd2-6040-41ae-a96d-232c23482af8" providerId="ADAL" clId="{D9B5DB28-BB33-4330-9141-86C082A8513E}" dt="2023-10-16T12:22:20.190" v="782" actId="1036"/>
          <ac:spMkLst>
            <pc:docMk/>
            <pc:sldMk cId="4082365765" sldId="267"/>
            <ac:spMk id="2" creationId="{0DC326EA-EE81-CD12-CD58-E76F668A5AFD}"/>
          </ac:spMkLst>
        </pc:spChg>
        <pc:spChg chg="del">
          <ac:chgData name="Stewart Gale" userId="3647ddd2-6040-41ae-a96d-232c23482af8" providerId="ADAL" clId="{D9B5DB28-BB33-4330-9141-86C082A8513E}" dt="2023-10-16T12:05:23.176" v="487" actId="478"/>
          <ac:spMkLst>
            <pc:docMk/>
            <pc:sldMk cId="4082365765" sldId="267"/>
            <ac:spMk id="3" creationId="{00000000-0000-0000-0000-000000000000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4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24.082" v="783" actId="20577"/>
          <ac:spMkLst>
            <pc:docMk/>
            <pc:sldMk cId="4082365765" sldId="267"/>
            <ac:spMk id="4" creationId="{224C7A56-945E-987A-B1BD-26B915D6A78A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6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26.720" v="784" actId="20577"/>
          <ac:spMkLst>
            <pc:docMk/>
            <pc:sldMk cId="4082365765" sldId="267"/>
            <ac:spMk id="6" creationId="{C777A856-64D7-53BC-576C-E8B08AD4BA0D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7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28.574" v="785" actId="20577"/>
          <ac:spMkLst>
            <pc:docMk/>
            <pc:sldMk cId="4082365765" sldId="267"/>
            <ac:spMk id="7" creationId="{6525D357-ED0F-54D8-9C99-EC79A8D80984}"/>
          </ac:spMkLst>
        </pc:spChg>
        <pc:spChg chg="del">
          <ac:chgData name="Stewart Gale" userId="3647ddd2-6040-41ae-a96d-232c23482af8" providerId="ADAL" clId="{D9B5DB28-BB33-4330-9141-86C082A8513E}" dt="2023-10-16T12:05:24.639" v="488" actId="478"/>
          <ac:spMkLst>
            <pc:docMk/>
            <pc:sldMk cId="4082365765" sldId="267"/>
            <ac:spMk id="8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32.148" v="786" actId="20577"/>
          <ac:spMkLst>
            <pc:docMk/>
            <pc:sldMk cId="4082365765" sldId="267"/>
            <ac:spMk id="8" creationId="{D3D73DEC-F679-C881-F08B-0EEF9516DD5D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9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34.300" v="787" actId="20577"/>
          <ac:spMkLst>
            <pc:docMk/>
            <pc:sldMk cId="4082365765" sldId="267"/>
            <ac:spMk id="9" creationId="{7E9895A0-E223-5C1A-8AA8-2C1D49008FC4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10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38.575" v="790" actId="20577"/>
          <ac:spMkLst>
            <pc:docMk/>
            <pc:sldMk cId="4082365765" sldId="267"/>
            <ac:spMk id="10" creationId="{2FA056DE-41E3-6FD9-EA1E-6E67CBC423FC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11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41.237" v="791" actId="20577"/>
          <ac:spMkLst>
            <pc:docMk/>
            <pc:sldMk cId="4082365765" sldId="267"/>
            <ac:spMk id="11" creationId="{89BBCED8-5298-D0EC-BB7C-1E322DC6747D}"/>
          </ac:spMkLst>
        </pc:spChg>
        <pc:spChg chg="del mod">
          <ac:chgData name="Stewart Gale" userId="3647ddd2-6040-41ae-a96d-232c23482af8" providerId="ADAL" clId="{D9B5DB28-BB33-4330-9141-86C082A8513E}" dt="2023-10-16T12:05:25.828" v="490" actId="478"/>
          <ac:spMkLst>
            <pc:docMk/>
            <pc:sldMk cId="4082365765" sldId="267"/>
            <ac:spMk id="12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44.200" v="792" actId="20577"/>
          <ac:spMkLst>
            <pc:docMk/>
            <pc:sldMk cId="4082365765" sldId="267"/>
            <ac:spMk id="12" creationId="{56044F8D-76B6-0608-4AE1-1DB812D9C081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13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50.624" v="794" actId="14100"/>
          <ac:spMkLst>
            <pc:docMk/>
            <pc:sldMk cId="4082365765" sldId="267"/>
            <ac:spMk id="13" creationId="{E8676EC7-2979-1CBA-24BC-A457C32314CC}"/>
          </ac:spMkLst>
        </pc:spChg>
        <pc:spChg chg="del mod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14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54.762" v="796" actId="14100"/>
          <ac:spMkLst>
            <pc:docMk/>
            <pc:sldMk cId="4082365765" sldId="267"/>
            <ac:spMk id="14" creationId="{1154F5BF-4BF8-2A0F-5208-2590D6829B87}"/>
          </ac:spMkLst>
        </pc:spChg>
        <pc:spChg chg="del">
          <ac:chgData name="Stewart Gale" userId="3647ddd2-6040-41ae-a96d-232c23482af8" providerId="ADAL" clId="{D9B5DB28-BB33-4330-9141-86C082A8513E}" dt="2023-10-16T12:05:34.906" v="494" actId="478"/>
          <ac:spMkLst>
            <pc:docMk/>
            <pc:sldMk cId="4082365765" sldId="267"/>
            <ac:spMk id="15" creationId="{00000000-0000-0000-0000-000000000000}"/>
          </ac:spMkLst>
        </pc:spChg>
        <pc:spChg chg="add mod">
          <ac:chgData name="Stewart Gale" userId="3647ddd2-6040-41ae-a96d-232c23482af8" providerId="ADAL" clId="{D9B5DB28-BB33-4330-9141-86C082A8513E}" dt="2023-10-16T12:22:59.123" v="798" actId="14100"/>
          <ac:spMkLst>
            <pc:docMk/>
            <pc:sldMk cId="4082365765" sldId="267"/>
            <ac:spMk id="15" creationId="{1440EFFE-DB20-5CD9-9AAB-492C77529C1E}"/>
          </ac:spMkLst>
        </pc:spChg>
        <pc:picChg chg="add del mod">
          <ac:chgData name="Stewart Gale" userId="3647ddd2-6040-41ae-a96d-232c23482af8" providerId="ADAL" clId="{D9B5DB28-BB33-4330-9141-86C082A8513E}" dt="2023-10-16T12:20:45.902" v="683"/>
          <ac:picMkLst>
            <pc:docMk/>
            <pc:sldMk cId="4082365765" sldId="267"/>
            <ac:picMk id="3" creationId="{8F87D5EE-A513-5458-CBEA-8768B9A5532B}"/>
          </ac:picMkLst>
        </pc:picChg>
        <pc:picChg chg="mod modCrop">
          <ac:chgData name="Stewart Gale" userId="3647ddd2-6040-41ae-a96d-232c23482af8" providerId="ADAL" clId="{D9B5DB28-BB33-4330-9141-86C082A8513E}" dt="2023-10-16T12:05:58.924" v="502" actId="14100"/>
          <ac:picMkLst>
            <pc:docMk/>
            <pc:sldMk cId="4082365765" sldId="267"/>
            <ac:picMk id="5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D9B5DB28-BB33-4330-9141-86C082A8513E}" dt="2023-10-16T12:26:02.834" v="826"/>
        <pc:sldMkLst>
          <pc:docMk/>
          <pc:sldMk cId="942851205" sldId="268"/>
        </pc:sldMkLst>
        <pc:spChg chg="add mod">
          <ac:chgData name="Stewart Gale" userId="3647ddd2-6040-41ae-a96d-232c23482af8" providerId="ADAL" clId="{D9B5DB28-BB33-4330-9141-86C082A8513E}" dt="2023-10-16T12:08:05.302" v="527" actId="404"/>
          <ac:spMkLst>
            <pc:docMk/>
            <pc:sldMk cId="942851205" sldId="268"/>
            <ac:spMk id="2" creationId="{4652FAA4-F438-2CFF-D03F-EBEF1E750B23}"/>
          </ac:spMkLst>
        </pc:spChg>
        <pc:spChg chg="add mod">
          <ac:chgData name="Stewart Gale" userId="3647ddd2-6040-41ae-a96d-232c23482af8" providerId="ADAL" clId="{D9B5DB28-BB33-4330-9141-86C082A8513E}" dt="2023-10-16T12:08:19.836" v="532" actId="114"/>
          <ac:spMkLst>
            <pc:docMk/>
            <pc:sldMk cId="942851205" sldId="268"/>
            <ac:spMk id="3" creationId="{CE9D854E-484E-E420-29F4-84B9C6AC964F}"/>
          </ac:spMkLst>
        </pc:spChg>
        <pc:spChg chg="add mod">
          <ac:chgData name="Stewart Gale" userId="3647ddd2-6040-41ae-a96d-232c23482af8" providerId="ADAL" clId="{D9B5DB28-BB33-4330-9141-86C082A8513E}" dt="2023-10-16T12:08:39.469" v="535" actId="2711"/>
          <ac:spMkLst>
            <pc:docMk/>
            <pc:sldMk cId="942851205" sldId="268"/>
            <ac:spMk id="4" creationId="{D6C7A4C5-7775-25A0-E63B-7848B208EAF0}"/>
          </ac:spMkLst>
        </pc:spChg>
        <pc:spChg chg="add mod">
          <ac:chgData name="Stewart Gale" userId="3647ddd2-6040-41ae-a96d-232c23482af8" providerId="ADAL" clId="{D9B5DB28-BB33-4330-9141-86C082A8513E}" dt="2023-10-16T12:09:07.992" v="544" actId="114"/>
          <ac:spMkLst>
            <pc:docMk/>
            <pc:sldMk cId="942851205" sldId="268"/>
            <ac:spMk id="6" creationId="{413DB770-91AD-6385-FC35-9D1DE5859610}"/>
          </ac:spMkLst>
        </pc:spChg>
        <pc:spChg chg="add mod">
          <ac:chgData name="Stewart Gale" userId="3647ddd2-6040-41ae-a96d-232c23482af8" providerId="ADAL" clId="{D9B5DB28-BB33-4330-9141-86C082A8513E}" dt="2023-10-16T12:12:53.967" v="597" actId="1076"/>
          <ac:spMkLst>
            <pc:docMk/>
            <pc:sldMk cId="942851205" sldId="268"/>
            <ac:spMk id="7" creationId="{A8797611-1FF9-EE6D-16CF-B241DCAE875E}"/>
          </ac:spMkLst>
        </pc:spChg>
        <pc:spChg chg="add mod">
          <ac:chgData name="Stewart Gale" userId="3647ddd2-6040-41ae-a96d-232c23482af8" providerId="ADAL" clId="{D9B5DB28-BB33-4330-9141-86C082A8513E}" dt="2023-10-16T12:09:35.162" v="552" actId="2711"/>
          <ac:spMkLst>
            <pc:docMk/>
            <pc:sldMk cId="942851205" sldId="268"/>
            <ac:spMk id="8" creationId="{FA6D89B1-F6BF-F4CC-1682-E929BBEB1F0B}"/>
          </ac:spMkLst>
        </pc:spChg>
        <pc:spChg chg="add mod">
          <ac:chgData name="Stewart Gale" userId="3647ddd2-6040-41ae-a96d-232c23482af8" providerId="ADAL" clId="{D9B5DB28-BB33-4330-9141-86C082A8513E}" dt="2023-10-16T12:10:11.796" v="562" actId="14100"/>
          <ac:spMkLst>
            <pc:docMk/>
            <pc:sldMk cId="942851205" sldId="268"/>
            <ac:spMk id="9" creationId="{17732F60-1037-2769-DEDF-B2C0305A683C}"/>
          </ac:spMkLst>
        </pc:spChg>
        <pc:spChg chg="add mod">
          <ac:chgData name="Stewart Gale" userId="3647ddd2-6040-41ae-a96d-232c23482af8" providerId="ADAL" clId="{D9B5DB28-BB33-4330-9141-86C082A8513E}" dt="2023-10-16T12:13:38.496" v="599" actId="20577"/>
          <ac:spMkLst>
            <pc:docMk/>
            <pc:sldMk cId="942851205" sldId="268"/>
            <ac:spMk id="10" creationId="{61AD32C5-C32B-ED2A-9F50-36CA806CC13B}"/>
          </ac:spMkLst>
        </pc:spChg>
        <pc:spChg chg="add mod">
          <ac:chgData name="Stewart Gale" userId="3647ddd2-6040-41ae-a96d-232c23482af8" providerId="ADAL" clId="{D9B5DB28-BB33-4330-9141-86C082A8513E}" dt="2023-10-16T12:11:11.294" v="572" actId="1076"/>
          <ac:spMkLst>
            <pc:docMk/>
            <pc:sldMk cId="942851205" sldId="268"/>
            <ac:spMk id="11" creationId="{EDE4279A-F47D-4D1F-918D-679CE2A568F0}"/>
          </ac:spMkLst>
        </pc:spChg>
        <pc:spChg chg="add mod">
          <ac:chgData name="Stewart Gale" userId="3647ddd2-6040-41ae-a96d-232c23482af8" providerId="ADAL" clId="{D9B5DB28-BB33-4330-9141-86C082A8513E}" dt="2023-10-16T12:11:29.450" v="579" actId="121"/>
          <ac:spMkLst>
            <pc:docMk/>
            <pc:sldMk cId="942851205" sldId="268"/>
            <ac:spMk id="12" creationId="{BA6C0355-000E-629A-43FC-0CCCD8BED253}"/>
          </ac:spMkLst>
        </pc:spChg>
        <pc:spChg chg="add mod">
          <ac:chgData name="Stewart Gale" userId="3647ddd2-6040-41ae-a96d-232c23482af8" providerId="ADAL" clId="{D9B5DB28-BB33-4330-9141-86C082A8513E}" dt="2023-10-16T12:12:11.081" v="590" actId="1076"/>
          <ac:spMkLst>
            <pc:docMk/>
            <pc:sldMk cId="942851205" sldId="268"/>
            <ac:spMk id="13" creationId="{8EAC4FA1-B3A0-A0E8-E230-60B72A67BE5E}"/>
          </ac:spMkLst>
        </pc:spChg>
        <pc:spChg chg="add mod">
          <ac:chgData name="Stewart Gale" userId="3647ddd2-6040-41ae-a96d-232c23482af8" providerId="ADAL" clId="{D9B5DB28-BB33-4330-9141-86C082A8513E}" dt="2023-10-16T12:12:22.977" v="593" actId="14100"/>
          <ac:spMkLst>
            <pc:docMk/>
            <pc:sldMk cId="942851205" sldId="268"/>
            <ac:spMk id="14" creationId="{1ABC698E-56CF-41E6-F076-43F61FC35A6E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15" creationId="{DEDDF7EE-0BF7-CA60-29EB-CE35C790D3A1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16" creationId="{3D494D3C-1500-B768-B809-258E1B2E0EBA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17" creationId="{8D3AB5B0-0E82-3892-215E-FBCD412FD1DE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18" creationId="{11CC6E75-F672-2636-A57F-52E93811E530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19" creationId="{D9CBE20B-927F-F43D-1A64-FB95337CE890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0" creationId="{224E0CA2-903D-6D40-94B1-ABC46A398451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1" creationId="{08458D0A-DC07-1EE6-1E39-102310508B55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2" creationId="{62891FC1-AADC-8B4B-8C15-CCBE2D013A8E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3" creationId="{709EFBFF-097F-84E0-1778-94F8AD4E5891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4" creationId="{CBD9AF9A-1BA4-C0EE-87F3-D0DAB97BE877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5" creationId="{A630819A-2F29-C0DE-4334-DA6960E73976}"/>
          </ac:spMkLst>
        </pc:spChg>
        <pc:spChg chg="add mod">
          <ac:chgData name="Stewart Gale" userId="3647ddd2-6040-41ae-a96d-232c23482af8" providerId="ADAL" clId="{D9B5DB28-BB33-4330-9141-86C082A8513E}" dt="2023-10-16T12:26:02.834" v="826"/>
          <ac:spMkLst>
            <pc:docMk/>
            <pc:sldMk cId="942851205" sldId="268"/>
            <ac:spMk id="26" creationId="{0308A555-A13A-AB19-D973-2ADB2D2BA718}"/>
          </ac:spMkLst>
        </pc:spChg>
        <pc:picChg chg="mod">
          <ac:chgData name="Stewart Gale" userId="3647ddd2-6040-41ae-a96d-232c23482af8" providerId="ADAL" clId="{D9B5DB28-BB33-4330-9141-86C082A8513E}" dt="2023-10-16T12:13:42.372" v="601" actId="1076"/>
          <ac:picMkLst>
            <pc:docMk/>
            <pc:sldMk cId="942851205" sldId="268"/>
            <ac:picMk id="5" creationId="{00000000-0000-0000-0000-000000000000}"/>
          </ac:picMkLst>
        </pc:picChg>
      </pc:sldChg>
      <pc:sldChg chg="addSp delSp modSp add del mod delAnim">
        <pc:chgData name="Stewart Gale" userId="3647ddd2-6040-41ae-a96d-232c23482af8" providerId="ADAL" clId="{D9B5DB28-BB33-4330-9141-86C082A8513E}" dt="2023-10-16T15:53:14.798" v="891" actId="47"/>
        <pc:sldMkLst>
          <pc:docMk/>
          <pc:sldMk cId="1559707971" sldId="269"/>
        </pc:sldMkLst>
        <pc:spChg chg="add mod">
          <ac:chgData name="Stewart Gale" userId="3647ddd2-6040-41ae-a96d-232c23482af8" providerId="ADAL" clId="{D9B5DB28-BB33-4330-9141-86C082A8513E}" dt="2023-10-16T12:23:17.372" v="800" actId="1076"/>
          <ac:spMkLst>
            <pc:docMk/>
            <pc:sldMk cId="1559707971" sldId="269"/>
            <ac:spMk id="2" creationId="{CE48B95C-EB80-A6DE-48E5-6E063007EB5E}"/>
          </ac:spMkLst>
        </pc:spChg>
        <pc:spChg chg="add mod">
          <ac:chgData name="Stewart Gale" userId="3647ddd2-6040-41ae-a96d-232c23482af8" providerId="ADAL" clId="{D9B5DB28-BB33-4330-9141-86C082A8513E}" dt="2023-10-16T12:23:23.344" v="801" actId="1076"/>
          <ac:spMkLst>
            <pc:docMk/>
            <pc:sldMk cId="1559707971" sldId="269"/>
            <ac:spMk id="3" creationId="{00843E90-989E-3171-D9EC-3BF3BA311A76}"/>
          </ac:spMkLst>
        </pc:spChg>
        <pc:spChg chg="add mod">
          <ac:chgData name="Stewart Gale" userId="3647ddd2-6040-41ae-a96d-232c23482af8" providerId="ADAL" clId="{D9B5DB28-BB33-4330-9141-86C082A8513E}" dt="2023-10-16T12:23:26.962" v="802" actId="1076"/>
          <ac:spMkLst>
            <pc:docMk/>
            <pc:sldMk cId="1559707971" sldId="269"/>
            <ac:spMk id="4" creationId="{5D48F31A-2E9B-A62E-1ACC-9A3E8A270653}"/>
          </ac:spMkLst>
        </pc:spChg>
        <pc:spChg chg="add 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" creationId="{889EA038-D629-89F1-A6DF-FF2CFE51C9FF}"/>
          </ac:spMkLst>
        </pc:spChg>
        <pc:spChg chg="add 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" creationId="{0A12F94D-ED1E-D112-7FFC-B77989ADDED8}"/>
          </ac:spMkLst>
        </pc:spChg>
        <pc:spChg chg="add 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7" creationId="{A22724E1-F407-8288-1F2A-A2075BFE90BD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23" creationId="{0F52CC18-1CFF-6CCD-CE92-5EEE77AF39AF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24" creationId="{77A677CC-969E-AA36-D98D-5CEF0ADD7D98}"/>
          </ac:spMkLst>
        </pc:spChg>
        <pc:spChg chg="mod">
          <ac:chgData name="Stewart Gale" userId="3647ddd2-6040-41ae-a96d-232c23482af8" providerId="ADAL" clId="{D9B5DB28-BB33-4330-9141-86C082A8513E}" dt="2023-10-16T12:29:52.733" v="879" actId="1076"/>
          <ac:spMkLst>
            <pc:docMk/>
            <pc:sldMk cId="1559707971" sldId="269"/>
            <ac:spMk id="25" creationId="{F9019462-FF5F-1AE8-147C-BEA103F1C409}"/>
          </ac:spMkLst>
        </pc:spChg>
        <pc:spChg chg="mod">
          <ac:chgData name="Stewart Gale" userId="3647ddd2-6040-41ae-a96d-232c23482af8" providerId="ADAL" clId="{D9B5DB28-BB33-4330-9141-86C082A8513E}" dt="2023-10-16T12:29:46.304" v="877" actId="14100"/>
          <ac:spMkLst>
            <pc:docMk/>
            <pc:sldMk cId="1559707971" sldId="269"/>
            <ac:spMk id="26" creationId="{5C40D74B-EA8D-0B34-3133-EFFA9B8F752E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33" creationId="{CA9CFC9F-416E-20DD-997D-F775F3048037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34" creationId="{6D4CB73E-BECE-EAFE-F6C4-B53C1164954C}"/>
          </ac:spMkLst>
        </pc:spChg>
        <pc:spChg chg="mod">
          <ac:chgData name="Stewart Gale" userId="3647ddd2-6040-41ae-a96d-232c23482af8" providerId="ADAL" clId="{D9B5DB28-BB33-4330-9141-86C082A8513E}" dt="2023-10-16T12:29:50.160" v="878" actId="1076"/>
          <ac:spMkLst>
            <pc:docMk/>
            <pc:sldMk cId="1559707971" sldId="269"/>
            <ac:spMk id="35" creationId="{DCD11197-9986-C8A7-1F58-210DA223BA88}"/>
          </ac:spMkLst>
        </pc:spChg>
        <pc:spChg chg="mod">
          <ac:chgData name="Stewart Gale" userId="3647ddd2-6040-41ae-a96d-232c23482af8" providerId="ADAL" clId="{D9B5DB28-BB33-4330-9141-86C082A8513E}" dt="2023-10-16T12:29:46.304" v="877" actId="14100"/>
          <ac:spMkLst>
            <pc:docMk/>
            <pc:sldMk cId="1559707971" sldId="269"/>
            <ac:spMk id="36" creationId="{2D669857-890A-A973-3CEE-BAD2189413CC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41" creationId="{3B0B3604-90AA-F721-C390-1EF2AC54C696}"/>
          </ac:spMkLst>
        </pc:spChg>
        <pc:spChg chg="mod">
          <ac:chgData name="Stewart Gale" userId="3647ddd2-6040-41ae-a96d-232c23482af8" providerId="ADAL" clId="{D9B5DB28-BB33-4330-9141-86C082A8513E}" dt="2023-10-16T12:17:31.716" v="673" actId="1076"/>
          <ac:spMkLst>
            <pc:docMk/>
            <pc:sldMk cId="1559707971" sldId="269"/>
            <ac:spMk id="42" creationId="{382C4814-B43E-F404-095E-6E381E4CA8BF}"/>
          </ac:spMkLst>
        </pc:spChg>
        <pc:spChg chg="mod">
          <ac:chgData name="Stewart Gale" userId="3647ddd2-6040-41ae-a96d-232c23482af8" providerId="ADAL" clId="{D9B5DB28-BB33-4330-9141-86C082A8513E}" dt="2023-10-16T12:29:46.304" v="877" actId="14100"/>
          <ac:spMkLst>
            <pc:docMk/>
            <pc:sldMk cId="1559707971" sldId="269"/>
            <ac:spMk id="43" creationId="{ED58A583-7C34-CE4E-4340-07FDB269FA90}"/>
          </ac:spMkLst>
        </pc:spChg>
        <pc:spChg chg="mod">
          <ac:chgData name="Stewart Gale" userId="3647ddd2-6040-41ae-a96d-232c23482af8" providerId="ADAL" clId="{D9B5DB28-BB33-4330-9141-86C082A8513E}" dt="2023-10-16T12:29:46.304" v="877" actId="14100"/>
          <ac:spMkLst>
            <pc:docMk/>
            <pc:sldMk cId="1559707971" sldId="269"/>
            <ac:spMk id="44" creationId="{A220884F-00CE-D7DE-32CB-23E237693558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49" creationId="{C0FDDA32-0C3C-B872-2784-E8E4563318AB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0" creationId="{D691DE4B-0EEB-614A-45A6-AA2EC6829A42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1" creationId="{8D6488A1-B4FA-3DEF-0334-CEB7FD41DE36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2" creationId="{E0918B92-14EF-10D3-9AB5-8F2592940C7A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7" creationId="{74D90F4D-C97D-6AE4-2A31-10BB6877FABA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8" creationId="{2526A1E7-6ADE-603F-A2D0-1DCF20BC9017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59" creationId="{70F06145-6BD7-753B-9D53-4969CC1A86DB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0" creationId="{86609976-E1B5-BC99-60AE-DC17FC607168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5" creationId="{19985885-4974-A5B2-E8B2-9BBF20A6F385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6" creationId="{3106ED23-6BA9-5DE3-3E9E-AE11C2905A9A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7" creationId="{D68E4B3F-C29D-92EA-84AB-A7F55B7C1283}"/>
          </ac:spMkLst>
        </pc:spChg>
        <pc:spChg chg="mod">
          <ac:chgData name="Stewart Gale" userId="3647ddd2-6040-41ae-a96d-232c23482af8" providerId="ADAL" clId="{D9B5DB28-BB33-4330-9141-86C082A8513E}" dt="2023-10-16T12:30:47.481" v="890" actId="1036"/>
          <ac:spMkLst>
            <pc:docMk/>
            <pc:sldMk cId="1559707971" sldId="269"/>
            <ac:spMk id="68" creationId="{06C6ADD7-BD3D-46B6-A911-6936A13A4BC4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2" creationId="{C8537E1D-5EB3-C82F-E261-3FA551B5A1A9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3" creationId="{DA613972-D722-B1F6-D309-E71A31A39B3C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4" creationId="{0D673F49-E067-22AE-E5E1-FA85B43FA886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5" creationId="{A198CB78-D6A7-38FB-0FAC-CBF2920ECD80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6" creationId="{0AE12383-9DD6-0689-2999-1D074B831044}"/>
          </ac:spMkLst>
        </pc:spChg>
        <pc:spChg chg="del">
          <ac:chgData name="Stewart Gale" userId="3647ddd2-6040-41ae-a96d-232c23482af8" providerId="ADAL" clId="{D9B5DB28-BB33-4330-9141-86C082A8513E}" dt="2023-10-16T12:15:52.670" v="662" actId="478"/>
          <ac:spMkLst>
            <pc:docMk/>
            <pc:sldMk cId="1559707971" sldId="269"/>
            <ac:spMk id="77" creationId="{A64185BE-C4EF-8722-574F-CFDF23E047CF}"/>
          </ac:spMkLst>
        </pc:spChg>
        <pc:grpChg chg="mod">
          <ac:chgData name="Stewart Gale" userId="3647ddd2-6040-41ae-a96d-232c23482af8" providerId="ADAL" clId="{D9B5DB28-BB33-4330-9141-86C082A8513E}" dt="2023-10-16T12:17:31.716" v="673" actId="1076"/>
          <ac:grpSpMkLst>
            <pc:docMk/>
            <pc:sldMk cId="1559707971" sldId="269"/>
            <ac:grpSpMk id="18" creationId="{27AAE3D4-1DDA-2680-8317-F1A3C39FF3BD}"/>
          </ac:grpSpMkLst>
        </pc:grpChg>
        <pc:grpChg chg="mod">
          <ac:chgData name="Stewart Gale" userId="3647ddd2-6040-41ae-a96d-232c23482af8" providerId="ADAL" clId="{D9B5DB28-BB33-4330-9141-86C082A8513E}" dt="2023-10-16T12:17:31.716" v="673" actId="1076"/>
          <ac:grpSpMkLst>
            <pc:docMk/>
            <pc:sldMk cId="1559707971" sldId="269"/>
            <ac:grpSpMk id="29" creationId="{FC514E36-F888-F29B-E48A-7CCFC444E0A7}"/>
          </ac:grpSpMkLst>
        </pc:grpChg>
        <pc:grpChg chg="mod">
          <ac:chgData name="Stewart Gale" userId="3647ddd2-6040-41ae-a96d-232c23482af8" providerId="ADAL" clId="{D9B5DB28-BB33-4330-9141-86C082A8513E}" dt="2023-10-16T12:17:31.716" v="673" actId="1076"/>
          <ac:grpSpMkLst>
            <pc:docMk/>
            <pc:sldMk cId="1559707971" sldId="269"/>
            <ac:grpSpMk id="37" creationId="{E20972C8-B826-1604-3A2A-4B7AD63B99BA}"/>
          </ac:grpSpMkLst>
        </pc:grpChg>
        <pc:grpChg chg="mod">
          <ac:chgData name="Stewart Gale" userId="3647ddd2-6040-41ae-a96d-232c23482af8" providerId="ADAL" clId="{D9B5DB28-BB33-4330-9141-86C082A8513E}" dt="2023-10-16T12:30:47.481" v="890" actId="1036"/>
          <ac:grpSpMkLst>
            <pc:docMk/>
            <pc:sldMk cId="1559707971" sldId="269"/>
            <ac:grpSpMk id="45" creationId="{CC159AA9-9CF5-AD6E-EE34-FA7AB9B78345}"/>
          </ac:grpSpMkLst>
        </pc:grpChg>
        <pc:grpChg chg="mod">
          <ac:chgData name="Stewart Gale" userId="3647ddd2-6040-41ae-a96d-232c23482af8" providerId="ADAL" clId="{D9B5DB28-BB33-4330-9141-86C082A8513E}" dt="2023-10-16T12:30:47.481" v="890" actId="1036"/>
          <ac:grpSpMkLst>
            <pc:docMk/>
            <pc:sldMk cId="1559707971" sldId="269"/>
            <ac:grpSpMk id="53" creationId="{60152F94-53CD-C69A-624E-BCCC22AA33B0}"/>
          </ac:grpSpMkLst>
        </pc:grpChg>
        <pc:grpChg chg="mod">
          <ac:chgData name="Stewart Gale" userId="3647ddd2-6040-41ae-a96d-232c23482af8" providerId="ADAL" clId="{D9B5DB28-BB33-4330-9141-86C082A8513E}" dt="2023-10-16T12:30:47.481" v="890" actId="1036"/>
          <ac:grpSpMkLst>
            <pc:docMk/>
            <pc:sldMk cId="1559707971" sldId="269"/>
            <ac:grpSpMk id="61" creationId="{BFD46FDD-3B33-CDF2-57F7-488D1AED5156}"/>
          </ac:grpSpMkLst>
        </pc:grpChg>
        <pc:cxnChg chg="mod">
          <ac:chgData name="Stewart Gale" userId="3647ddd2-6040-41ae-a96d-232c23482af8" providerId="ADAL" clId="{D9B5DB28-BB33-4330-9141-86C082A8513E}" dt="2023-10-16T12:17:31.716" v="673" actId="1076"/>
          <ac:cxnSpMkLst>
            <pc:docMk/>
            <pc:sldMk cId="1559707971" sldId="269"/>
            <ac:cxnSpMk id="22" creationId="{6CCC5F72-A5A4-0074-637F-64664345B050}"/>
          </ac:cxnSpMkLst>
        </pc:cxnChg>
        <pc:cxnChg chg="mod">
          <ac:chgData name="Stewart Gale" userId="3647ddd2-6040-41ae-a96d-232c23482af8" providerId="ADAL" clId="{D9B5DB28-BB33-4330-9141-86C082A8513E}" dt="2023-10-16T12:17:31.716" v="673" actId="1076"/>
          <ac:cxnSpMkLst>
            <pc:docMk/>
            <pc:sldMk cId="1559707971" sldId="269"/>
            <ac:cxnSpMk id="32" creationId="{E715BD11-779C-5210-1AD3-B8838C74DE31}"/>
          </ac:cxnSpMkLst>
        </pc:cxnChg>
        <pc:cxnChg chg="mod">
          <ac:chgData name="Stewart Gale" userId="3647ddd2-6040-41ae-a96d-232c23482af8" providerId="ADAL" clId="{D9B5DB28-BB33-4330-9141-86C082A8513E}" dt="2023-10-16T12:17:31.716" v="673" actId="1076"/>
          <ac:cxnSpMkLst>
            <pc:docMk/>
            <pc:sldMk cId="1559707971" sldId="269"/>
            <ac:cxnSpMk id="40" creationId="{78F5FD6B-25BD-81A5-A88E-2B9B433F62E8}"/>
          </ac:cxnSpMkLst>
        </pc:cxnChg>
        <pc:cxnChg chg="mod">
          <ac:chgData name="Stewart Gale" userId="3647ddd2-6040-41ae-a96d-232c23482af8" providerId="ADAL" clId="{D9B5DB28-BB33-4330-9141-86C082A8513E}" dt="2023-10-16T12:30:47.481" v="890" actId="1036"/>
          <ac:cxnSpMkLst>
            <pc:docMk/>
            <pc:sldMk cId="1559707971" sldId="269"/>
            <ac:cxnSpMk id="48" creationId="{12C87C9B-8B26-7ADE-D2AC-C837298037D9}"/>
          </ac:cxnSpMkLst>
        </pc:cxnChg>
        <pc:cxnChg chg="mod">
          <ac:chgData name="Stewart Gale" userId="3647ddd2-6040-41ae-a96d-232c23482af8" providerId="ADAL" clId="{D9B5DB28-BB33-4330-9141-86C082A8513E}" dt="2023-10-16T12:30:47.481" v="890" actId="1036"/>
          <ac:cxnSpMkLst>
            <pc:docMk/>
            <pc:sldMk cId="1559707971" sldId="269"/>
            <ac:cxnSpMk id="56" creationId="{770031D1-8496-E182-BF11-BC92167DBD1B}"/>
          </ac:cxnSpMkLst>
        </pc:cxnChg>
        <pc:cxnChg chg="mod">
          <ac:chgData name="Stewart Gale" userId="3647ddd2-6040-41ae-a96d-232c23482af8" providerId="ADAL" clId="{D9B5DB28-BB33-4330-9141-86C082A8513E}" dt="2023-10-16T12:30:47.481" v="890" actId="1036"/>
          <ac:cxnSpMkLst>
            <pc:docMk/>
            <pc:sldMk cId="1559707971" sldId="269"/>
            <ac:cxnSpMk id="64" creationId="{74C44F76-B458-A9E5-4283-6BB1FFC1ED32}"/>
          </ac:cxnSpMkLst>
        </pc:cxnChg>
      </pc:sldChg>
      <pc:sldChg chg="add del">
        <pc:chgData name="Stewart Gale" userId="3647ddd2-6040-41ae-a96d-232c23482af8" providerId="ADAL" clId="{D9B5DB28-BB33-4330-9141-86C082A8513E}" dt="2023-10-16T12:15:29.992" v="660"/>
        <pc:sldMkLst>
          <pc:docMk/>
          <pc:sldMk cId="3433561300" sldId="269"/>
        </pc:sldMkLst>
      </pc:sldChg>
      <pc:sldChg chg="addSp delSp modSp add del mod delAnim">
        <pc:chgData name="Stewart Gale" userId="3647ddd2-6040-41ae-a96d-232c23482af8" providerId="ADAL" clId="{D9B5DB28-BB33-4330-9141-86C082A8513E}" dt="2023-10-16T15:53:15.227" v="892" actId="47"/>
        <pc:sldMkLst>
          <pc:docMk/>
          <pc:sldMk cId="3556344828" sldId="270"/>
        </pc:sldMkLst>
        <pc:spChg chg="add mod">
          <ac:chgData name="Stewart Gale" userId="3647ddd2-6040-41ae-a96d-232c23482af8" providerId="ADAL" clId="{D9B5DB28-BB33-4330-9141-86C082A8513E}" dt="2023-10-16T12:24:40.623" v="812" actId="20577"/>
          <ac:spMkLst>
            <pc:docMk/>
            <pc:sldMk cId="3556344828" sldId="270"/>
            <ac:spMk id="2" creationId="{3BDBFA52-37D2-66EE-41D4-41D94A8F9D6A}"/>
          </ac:spMkLst>
        </pc:spChg>
        <pc:spChg chg="add mod">
          <ac:chgData name="Stewart Gale" userId="3647ddd2-6040-41ae-a96d-232c23482af8" providerId="ADAL" clId="{D9B5DB28-BB33-4330-9141-86C082A8513E}" dt="2023-10-16T12:24:43.197" v="813" actId="20577"/>
          <ac:spMkLst>
            <pc:docMk/>
            <pc:sldMk cId="3556344828" sldId="270"/>
            <ac:spMk id="3" creationId="{B7D72A64-3418-685F-8E55-92E3EA9B8926}"/>
          </ac:spMkLst>
        </pc:spChg>
        <pc:spChg chg="add mod">
          <ac:chgData name="Stewart Gale" userId="3647ddd2-6040-41ae-a96d-232c23482af8" providerId="ADAL" clId="{D9B5DB28-BB33-4330-9141-86C082A8513E}" dt="2023-10-16T12:24:49.427" v="814" actId="20577"/>
          <ac:spMkLst>
            <pc:docMk/>
            <pc:sldMk cId="3556344828" sldId="270"/>
            <ac:spMk id="4" creationId="{2AA8A875-E6E1-CAAF-5324-FE0344101EC2}"/>
          </ac:spMkLst>
        </pc:spChg>
        <pc:spChg chg="add mod">
          <ac:chgData name="Stewart Gale" userId="3647ddd2-6040-41ae-a96d-232c23482af8" providerId="ADAL" clId="{D9B5DB28-BB33-4330-9141-86C082A8513E}" dt="2023-10-16T12:25:19.062" v="819" actId="14100"/>
          <ac:spMkLst>
            <pc:docMk/>
            <pc:sldMk cId="3556344828" sldId="270"/>
            <ac:spMk id="5" creationId="{16FBAF46-D3BF-5688-5C64-7043001BCC9F}"/>
          </ac:spMkLst>
        </pc:spChg>
        <pc:spChg chg="add mod">
          <ac:chgData name="Stewart Gale" userId="3647ddd2-6040-41ae-a96d-232c23482af8" providerId="ADAL" clId="{D9B5DB28-BB33-4330-9141-86C082A8513E}" dt="2023-10-16T12:25:24.620" v="822" actId="14100"/>
          <ac:spMkLst>
            <pc:docMk/>
            <pc:sldMk cId="3556344828" sldId="270"/>
            <ac:spMk id="6" creationId="{9950AF24-D57A-B47C-7052-D3D964BB881D}"/>
          </ac:spMkLst>
        </pc:spChg>
        <pc:spChg chg="add mod">
          <ac:chgData name="Stewart Gale" userId="3647ddd2-6040-41ae-a96d-232c23482af8" providerId="ADAL" clId="{D9B5DB28-BB33-4330-9141-86C082A8513E}" dt="2023-10-16T12:25:31.564" v="825" actId="14100"/>
          <ac:spMkLst>
            <pc:docMk/>
            <pc:sldMk cId="3556344828" sldId="270"/>
            <ac:spMk id="7" creationId="{DFA535EE-30A5-D7FF-4938-3B7BD2C30533}"/>
          </ac:spMkLst>
        </pc:spChg>
        <pc:spChg chg="del">
          <ac:chgData name="Stewart Gale" userId="3647ddd2-6040-41ae-a96d-232c23482af8" providerId="ADAL" clId="{D9B5DB28-BB33-4330-9141-86C082A8513E}" dt="2023-10-16T12:16:25.798" v="666" actId="478"/>
          <ac:spMkLst>
            <pc:docMk/>
            <pc:sldMk cId="3556344828" sldId="270"/>
            <ac:spMk id="13" creationId="{896FCD1B-C026-E3B6-AF92-64849921A8E9}"/>
          </ac:spMkLst>
        </pc:spChg>
        <pc:spChg chg="del">
          <ac:chgData name="Stewart Gale" userId="3647ddd2-6040-41ae-a96d-232c23482af8" providerId="ADAL" clId="{D9B5DB28-BB33-4330-9141-86C082A8513E}" dt="2023-10-16T12:16:25.798" v="666" actId="478"/>
          <ac:spMkLst>
            <pc:docMk/>
            <pc:sldMk cId="3556344828" sldId="270"/>
            <ac:spMk id="15" creationId="{BCC97B9D-029F-1BD2-DA22-6B3E883DB724}"/>
          </ac:spMkLst>
        </pc:spChg>
        <pc:spChg chg="del">
          <ac:chgData name="Stewart Gale" userId="3647ddd2-6040-41ae-a96d-232c23482af8" providerId="ADAL" clId="{D9B5DB28-BB33-4330-9141-86C082A8513E}" dt="2023-10-16T12:16:25.798" v="666" actId="478"/>
          <ac:spMkLst>
            <pc:docMk/>
            <pc:sldMk cId="3556344828" sldId="270"/>
            <ac:spMk id="16" creationId="{77AAD61B-0EC1-1A21-CA26-98A1B5E811B4}"/>
          </ac:spMkLst>
        </pc:spChg>
        <pc:spChg chg="del mod">
          <ac:chgData name="Stewart Gale" userId="3647ddd2-6040-41ae-a96d-232c23482af8" providerId="ADAL" clId="{D9B5DB28-BB33-4330-9141-86C082A8513E}" dt="2023-10-16T12:16:37.859" v="668" actId="478"/>
          <ac:spMkLst>
            <pc:docMk/>
            <pc:sldMk cId="3556344828" sldId="270"/>
            <ac:spMk id="17" creationId="{A1B23B14-4CDC-849E-61F0-1F809CD5A3FC}"/>
          </ac:spMkLst>
        </pc:spChg>
        <pc:spChg chg="del">
          <ac:chgData name="Stewart Gale" userId="3647ddd2-6040-41ae-a96d-232c23482af8" providerId="ADAL" clId="{D9B5DB28-BB33-4330-9141-86C082A8513E}" dt="2023-10-16T12:16:37.859" v="668" actId="478"/>
          <ac:spMkLst>
            <pc:docMk/>
            <pc:sldMk cId="3556344828" sldId="270"/>
            <ac:spMk id="19" creationId="{C408DD3F-026A-1BAE-AD6F-055E094E3536}"/>
          </ac:spMkLst>
        </pc:spChg>
        <pc:spChg chg="del mod">
          <ac:chgData name="Stewart Gale" userId="3647ddd2-6040-41ae-a96d-232c23482af8" providerId="ADAL" clId="{D9B5DB28-BB33-4330-9141-86C082A8513E}" dt="2023-10-16T12:16:37.859" v="668" actId="478"/>
          <ac:spMkLst>
            <pc:docMk/>
            <pc:sldMk cId="3556344828" sldId="270"/>
            <ac:spMk id="20" creationId="{FD792A8E-4BF3-955D-50DB-5F81DB51CD60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23" creationId="{0F52CC18-1CFF-6CCD-CE92-5EEE77AF39AF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24" creationId="{77A677CC-969E-AA36-D98D-5CEF0ADD7D98}"/>
          </ac:spMkLst>
        </pc:spChg>
        <pc:spChg chg="mod">
          <ac:chgData name="Stewart Gale" userId="3647ddd2-6040-41ae-a96d-232c23482af8" providerId="ADAL" clId="{D9B5DB28-BB33-4330-9141-86C082A8513E}" dt="2023-10-16T12:28:12.591" v="850" actId="20577"/>
          <ac:spMkLst>
            <pc:docMk/>
            <pc:sldMk cId="3556344828" sldId="270"/>
            <ac:spMk id="25" creationId="{F9019462-FF5F-1AE8-147C-BEA103F1C409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33" creationId="{CA9CFC9F-416E-20DD-997D-F775F3048037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34" creationId="{6D4CB73E-BECE-EAFE-F6C4-B53C1164954C}"/>
          </ac:spMkLst>
        </pc:spChg>
        <pc:spChg chg="mod">
          <ac:chgData name="Stewart Gale" userId="3647ddd2-6040-41ae-a96d-232c23482af8" providerId="ADAL" clId="{D9B5DB28-BB33-4330-9141-86C082A8513E}" dt="2023-10-16T12:28:13.547" v="851" actId="20577"/>
          <ac:spMkLst>
            <pc:docMk/>
            <pc:sldMk cId="3556344828" sldId="270"/>
            <ac:spMk id="35" creationId="{DCD11197-9986-C8A7-1F58-210DA223BA88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41" creationId="{3B0B3604-90AA-F721-C390-1EF2AC54C696}"/>
          </ac:spMkLst>
        </pc:spChg>
        <pc:spChg chg="mod">
          <ac:chgData name="Stewart Gale" userId="3647ddd2-6040-41ae-a96d-232c23482af8" providerId="ADAL" clId="{D9B5DB28-BB33-4330-9141-86C082A8513E}" dt="2023-10-16T12:16:58.974" v="669" actId="1076"/>
          <ac:spMkLst>
            <pc:docMk/>
            <pc:sldMk cId="3556344828" sldId="270"/>
            <ac:spMk id="42" creationId="{382C4814-B43E-F404-095E-6E381E4CA8BF}"/>
          </ac:spMkLst>
        </pc:spChg>
        <pc:spChg chg="mod">
          <ac:chgData name="Stewart Gale" userId="3647ddd2-6040-41ae-a96d-232c23482af8" providerId="ADAL" clId="{D9B5DB28-BB33-4330-9141-86C082A8513E}" dt="2023-10-16T12:28:14.764" v="852" actId="20577"/>
          <ac:spMkLst>
            <pc:docMk/>
            <pc:sldMk cId="3556344828" sldId="270"/>
            <ac:spMk id="43" creationId="{ED58A583-7C34-CE4E-4340-07FDB269FA90}"/>
          </ac:spMkLst>
        </pc:spChg>
        <pc:spChg chg="mod">
          <ac:chgData name="Stewart Gale" userId="3647ddd2-6040-41ae-a96d-232c23482af8" providerId="ADAL" clId="{D9B5DB28-BB33-4330-9141-86C082A8513E}" dt="2023-10-16T12:28:15.713" v="853" actId="20577"/>
          <ac:spMkLst>
            <pc:docMk/>
            <pc:sldMk cId="3556344828" sldId="270"/>
            <ac:spMk id="44" creationId="{A220884F-00CE-D7DE-32CB-23E237693558}"/>
          </ac:spMkLst>
        </pc:spChg>
        <pc:spChg chg="mod">
          <ac:chgData name="Stewart Gale" userId="3647ddd2-6040-41ae-a96d-232c23482af8" providerId="ADAL" clId="{D9B5DB28-BB33-4330-9141-86C082A8513E}" dt="2023-10-16T12:25:10.343" v="817" actId="1076"/>
          <ac:spMkLst>
            <pc:docMk/>
            <pc:sldMk cId="3556344828" sldId="270"/>
            <ac:spMk id="50" creationId="{D691DE4B-0EEB-614A-45A6-AA2EC6829A42}"/>
          </ac:spMkLst>
        </pc:spChg>
        <pc:spChg chg="mod">
          <ac:chgData name="Stewart Gale" userId="3647ddd2-6040-41ae-a96d-232c23482af8" providerId="ADAL" clId="{D9B5DB28-BB33-4330-9141-86C082A8513E}" dt="2023-10-16T12:28:59.963" v="863" actId="1076"/>
          <ac:spMkLst>
            <pc:docMk/>
            <pc:sldMk cId="3556344828" sldId="270"/>
            <ac:spMk id="52" creationId="{E0918B92-14EF-10D3-9AB5-8F2592940C7A}"/>
          </ac:spMkLst>
        </pc:spChg>
        <pc:spChg chg="mod">
          <ac:chgData name="Stewart Gale" userId="3647ddd2-6040-41ae-a96d-232c23482af8" providerId="ADAL" clId="{D9B5DB28-BB33-4330-9141-86C082A8513E}" dt="2023-10-16T12:25:10.343" v="817" actId="1076"/>
          <ac:spMkLst>
            <pc:docMk/>
            <pc:sldMk cId="3556344828" sldId="270"/>
            <ac:spMk id="58" creationId="{2526A1E7-6ADE-603F-A2D0-1DCF20BC9017}"/>
          </ac:spMkLst>
        </pc:spChg>
        <pc:spChg chg="mod">
          <ac:chgData name="Stewart Gale" userId="3647ddd2-6040-41ae-a96d-232c23482af8" providerId="ADAL" clId="{D9B5DB28-BB33-4330-9141-86C082A8513E}" dt="2023-10-16T12:28:41.424" v="857" actId="207"/>
          <ac:spMkLst>
            <pc:docMk/>
            <pc:sldMk cId="3556344828" sldId="270"/>
            <ac:spMk id="60" creationId="{86609976-E1B5-BC99-60AE-DC17FC607168}"/>
          </ac:spMkLst>
        </pc:spChg>
        <pc:spChg chg="mod">
          <ac:chgData name="Stewart Gale" userId="3647ddd2-6040-41ae-a96d-232c23482af8" providerId="ADAL" clId="{D9B5DB28-BB33-4330-9141-86C082A8513E}" dt="2023-10-16T12:25:10.343" v="817" actId="1076"/>
          <ac:spMkLst>
            <pc:docMk/>
            <pc:sldMk cId="3556344828" sldId="270"/>
            <ac:spMk id="65" creationId="{19985885-4974-A5B2-E8B2-9BBF20A6F385}"/>
          </ac:spMkLst>
        </pc:spChg>
        <pc:spChg chg="mod">
          <ac:chgData name="Stewart Gale" userId="3647ddd2-6040-41ae-a96d-232c23482af8" providerId="ADAL" clId="{D9B5DB28-BB33-4330-9141-86C082A8513E}" dt="2023-10-16T12:25:10.343" v="817" actId="1076"/>
          <ac:spMkLst>
            <pc:docMk/>
            <pc:sldMk cId="3556344828" sldId="270"/>
            <ac:spMk id="66" creationId="{3106ED23-6BA9-5DE3-3E9E-AE11C2905A9A}"/>
          </ac:spMkLst>
        </pc:spChg>
        <pc:spChg chg="mod">
          <ac:chgData name="Stewart Gale" userId="3647ddd2-6040-41ae-a96d-232c23482af8" providerId="ADAL" clId="{D9B5DB28-BB33-4330-9141-86C082A8513E}" dt="2023-10-16T12:29:12.771" v="868" actId="1076"/>
          <ac:spMkLst>
            <pc:docMk/>
            <pc:sldMk cId="3556344828" sldId="270"/>
            <ac:spMk id="67" creationId="{D68E4B3F-C29D-92EA-84AB-A7F55B7C1283}"/>
          </ac:spMkLst>
        </pc:spChg>
        <pc:spChg chg="mod">
          <ac:chgData name="Stewart Gale" userId="3647ddd2-6040-41ae-a96d-232c23482af8" providerId="ADAL" clId="{D9B5DB28-BB33-4330-9141-86C082A8513E}" dt="2023-10-16T12:29:30.421" v="873" actId="1076"/>
          <ac:spMkLst>
            <pc:docMk/>
            <pc:sldMk cId="3556344828" sldId="270"/>
            <ac:spMk id="68" creationId="{06C6ADD7-BD3D-46B6-A911-6936A13A4BC4}"/>
          </ac:spMkLst>
        </pc:spChg>
        <pc:grpChg chg="mod">
          <ac:chgData name="Stewart Gale" userId="3647ddd2-6040-41ae-a96d-232c23482af8" providerId="ADAL" clId="{D9B5DB28-BB33-4330-9141-86C082A8513E}" dt="2023-10-16T12:16:58.974" v="669" actId="1076"/>
          <ac:grpSpMkLst>
            <pc:docMk/>
            <pc:sldMk cId="3556344828" sldId="270"/>
            <ac:grpSpMk id="18" creationId="{27AAE3D4-1DDA-2680-8317-F1A3C39FF3BD}"/>
          </ac:grpSpMkLst>
        </pc:grpChg>
        <pc:grpChg chg="mod">
          <ac:chgData name="Stewart Gale" userId="3647ddd2-6040-41ae-a96d-232c23482af8" providerId="ADAL" clId="{D9B5DB28-BB33-4330-9141-86C082A8513E}" dt="2023-10-16T12:16:58.974" v="669" actId="1076"/>
          <ac:grpSpMkLst>
            <pc:docMk/>
            <pc:sldMk cId="3556344828" sldId="270"/>
            <ac:grpSpMk id="29" creationId="{FC514E36-F888-F29B-E48A-7CCFC444E0A7}"/>
          </ac:grpSpMkLst>
        </pc:grpChg>
        <pc:grpChg chg="mod">
          <ac:chgData name="Stewart Gale" userId="3647ddd2-6040-41ae-a96d-232c23482af8" providerId="ADAL" clId="{D9B5DB28-BB33-4330-9141-86C082A8513E}" dt="2023-10-16T12:16:58.974" v="669" actId="1076"/>
          <ac:grpSpMkLst>
            <pc:docMk/>
            <pc:sldMk cId="3556344828" sldId="270"/>
            <ac:grpSpMk id="37" creationId="{E20972C8-B826-1604-3A2A-4B7AD63B99BA}"/>
          </ac:grpSpMkLst>
        </pc:grpChg>
        <pc:grpChg chg="mod">
          <ac:chgData name="Stewart Gale" userId="3647ddd2-6040-41ae-a96d-232c23482af8" providerId="ADAL" clId="{D9B5DB28-BB33-4330-9141-86C082A8513E}" dt="2023-10-16T12:25:10.343" v="817" actId="1076"/>
          <ac:grpSpMkLst>
            <pc:docMk/>
            <pc:sldMk cId="3556344828" sldId="270"/>
            <ac:grpSpMk id="45" creationId="{CC159AA9-9CF5-AD6E-EE34-FA7AB9B78345}"/>
          </ac:grpSpMkLst>
        </pc:grpChg>
        <pc:grpChg chg="mod">
          <ac:chgData name="Stewart Gale" userId="3647ddd2-6040-41ae-a96d-232c23482af8" providerId="ADAL" clId="{D9B5DB28-BB33-4330-9141-86C082A8513E}" dt="2023-10-16T12:25:10.343" v="817" actId="1076"/>
          <ac:grpSpMkLst>
            <pc:docMk/>
            <pc:sldMk cId="3556344828" sldId="270"/>
            <ac:grpSpMk id="53" creationId="{60152F94-53CD-C69A-624E-BCCC22AA33B0}"/>
          </ac:grpSpMkLst>
        </pc:grpChg>
        <pc:grpChg chg="mod">
          <ac:chgData name="Stewart Gale" userId="3647ddd2-6040-41ae-a96d-232c23482af8" providerId="ADAL" clId="{D9B5DB28-BB33-4330-9141-86C082A8513E}" dt="2023-10-16T12:25:10.343" v="817" actId="1076"/>
          <ac:grpSpMkLst>
            <pc:docMk/>
            <pc:sldMk cId="3556344828" sldId="270"/>
            <ac:grpSpMk id="61" creationId="{BFD46FDD-3B33-CDF2-57F7-488D1AED5156}"/>
          </ac:grpSpMkLst>
        </pc:grpChg>
        <pc:cxnChg chg="mod">
          <ac:chgData name="Stewart Gale" userId="3647ddd2-6040-41ae-a96d-232c23482af8" providerId="ADAL" clId="{D9B5DB28-BB33-4330-9141-86C082A8513E}" dt="2023-10-16T12:16:58.974" v="669" actId="1076"/>
          <ac:cxnSpMkLst>
            <pc:docMk/>
            <pc:sldMk cId="3556344828" sldId="270"/>
            <ac:cxnSpMk id="22" creationId="{6CCC5F72-A5A4-0074-637F-64664345B050}"/>
          </ac:cxnSpMkLst>
        </pc:cxnChg>
        <pc:cxnChg chg="mod">
          <ac:chgData name="Stewart Gale" userId="3647ddd2-6040-41ae-a96d-232c23482af8" providerId="ADAL" clId="{D9B5DB28-BB33-4330-9141-86C082A8513E}" dt="2023-10-16T12:16:58.974" v="669" actId="1076"/>
          <ac:cxnSpMkLst>
            <pc:docMk/>
            <pc:sldMk cId="3556344828" sldId="270"/>
            <ac:cxnSpMk id="32" creationId="{E715BD11-779C-5210-1AD3-B8838C74DE31}"/>
          </ac:cxnSpMkLst>
        </pc:cxnChg>
        <pc:cxnChg chg="mod">
          <ac:chgData name="Stewart Gale" userId="3647ddd2-6040-41ae-a96d-232c23482af8" providerId="ADAL" clId="{D9B5DB28-BB33-4330-9141-86C082A8513E}" dt="2023-10-16T12:16:58.974" v="669" actId="1076"/>
          <ac:cxnSpMkLst>
            <pc:docMk/>
            <pc:sldMk cId="3556344828" sldId="270"/>
            <ac:cxnSpMk id="40" creationId="{78F5FD6B-25BD-81A5-A88E-2B9B433F62E8}"/>
          </ac:cxnSpMkLst>
        </pc:cxnChg>
        <pc:cxnChg chg="mod">
          <ac:chgData name="Stewart Gale" userId="3647ddd2-6040-41ae-a96d-232c23482af8" providerId="ADAL" clId="{D9B5DB28-BB33-4330-9141-86C082A8513E}" dt="2023-10-16T12:25:10.343" v="817" actId="1076"/>
          <ac:cxnSpMkLst>
            <pc:docMk/>
            <pc:sldMk cId="3556344828" sldId="270"/>
            <ac:cxnSpMk id="48" creationId="{12C87C9B-8B26-7ADE-D2AC-C837298037D9}"/>
          </ac:cxnSpMkLst>
        </pc:cxnChg>
        <pc:cxnChg chg="mod">
          <ac:chgData name="Stewart Gale" userId="3647ddd2-6040-41ae-a96d-232c23482af8" providerId="ADAL" clId="{D9B5DB28-BB33-4330-9141-86C082A8513E}" dt="2023-10-16T12:25:10.343" v="817" actId="1076"/>
          <ac:cxnSpMkLst>
            <pc:docMk/>
            <pc:sldMk cId="3556344828" sldId="270"/>
            <ac:cxnSpMk id="56" creationId="{770031D1-8496-E182-BF11-BC92167DBD1B}"/>
          </ac:cxnSpMkLst>
        </pc:cxnChg>
        <pc:cxnChg chg="mod">
          <ac:chgData name="Stewart Gale" userId="3647ddd2-6040-41ae-a96d-232c23482af8" providerId="ADAL" clId="{D9B5DB28-BB33-4330-9141-86C082A8513E}" dt="2023-10-16T12:25:10.343" v="817" actId="1076"/>
          <ac:cxnSpMkLst>
            <pc:docMk/>
            <pc:sldMk cId="3556344828" sldId="270"/>
            <ac:cxnSpMk id="64" creationId="{74C44F76-B458-A9E5-4283-6BB1FFC1ED3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31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09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84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361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80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9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90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63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855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19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77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2E7AC-860B-4AC9-835F-ED27B2D19232}" type="datetimeFigureOut">
              <a:rPr lang="en-GB" smtClean="0"/>
              <a:t>16/10/2023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22C85-D7CF-4B45-B969-17F62B3814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35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2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10" Type="http://schemas.openxmlformats.org/officeDocument/2006/relationships/image" Target="../media/image9.png"/><Relationship Id="rId4" Type="http://schemas.openxmlformats.org/officeDocument/2006/relationships/image" Target="../media/image30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500"/>
          <a:stretch/>
        </p:blipFill>
        <p:spPr>
          <a:xfrm>
            <a:off x="174170" y="0"/>
            <a:ext cx="1189264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C326EA-EE81-CD12-CD58-E76F668A5AFD}"/>
              </a:ext>
            </a:extLst>
          </p:cNvPr>
          <p:cNvSpPr txBox="1"/>
          <p:nvPr/>
        </p:nvSpPr>
        <p:spPr>
          <a:xfrm>
            <a:off x="54429" y="136073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4C7A56-945E-987A-B1BD-26B915D6A78A}"/>
              </a:ext>
            </a:extLst>
          </p:cNvPr>
          <p:cNvSpPr txBox="1"/>
          <p:nvPr/>
        </p:nvSpPr>
        <p:spPr>
          <a:xfrm>
            <a:off x="2982684" y="141515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7A856-64D7-53BC-576C-E8B08AD4BA0D}"/>
              </a:ext>
            </a:extLst>
          </p:cNvPr>
          <p:cNvSpPr txBox="1"/>
          <p:nvPr/>
        </p:nvSpPr>
        <p:spPr>
          <a:xfrm>
            <a:off x="6025241" y="144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5D357-ED0F-54D8-9C99-EC79A8D80984}"/>
              </a:ext>
            </a:extLst>
          </p:cNvPr>
          <p:cNvSpPr txBox="1"/>
          <p:nvPr/>
        </p:nvSpPr>
        <p:spPr>
          <a:xfrm>
            <a:off x="8986153" y="144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D73DEC-F679-C881-F08B-0EEF9516DD5D}"/>
              </a:ext>
            </a:extLst>
          </p:cNvPr>
          <p:cNvSpPr txBox="1"/>
          <p:nvPr/>
        </p:nvSpPr>
        <p:spPr>
          <a:xfrm>
            <a:off x="54429" y="237308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895A0-E223-5C1A-8AA8-2C1D49008FC4}"/>
              </a:ext>
            </a:extLst>
          </p:cNvPr>
          <p:cNvSpPr txBox="1"/>
          <p:nvPr/>
        </p:nvSpPr>
        <p:spPr>
          <a:xfrm>
            <a:off x="2982684" y="237852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A056DE-41E3-6FD9-EA1E-6E67CBC423FC}"/>
              </a:ext>
            </a:extLst>
          </p:cNvPr>
          <p:cNvSpPr txBox="1"/>
          <p:nvPr/>
        </p:nvSpPr>
        <p:spPr>
          <a:xfrm>
            <a:off x="6025241" y="2381311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BBCED8-5298-D0EC-BB7C-1E322DC6747D}"/>
              </a:ext>
            </a:extLst>
          </p:cNvPr>
          <p:cNvSpPr txBox="1"/>
          <p:nvPr/>
        </p:nvSpPr>
        <p:spPr>
          <a:xfrm>
            <a:off x="8986153" y="2381311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044F8D-76B6-0608-4AE1-1DB812D9C081}"/>
              </a:ext>
            </a:extLst>
          </p:cNvPr>
          <p:cNvSpPr txBox="1"/>
          <p:nvPr/>
        </p:nvSpPr>
        <p:spPr>
          <a:xfrm>
            <a:off x="54429" y="4694648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676EC7-2979-1CBA-24BC-A457C32314CC}"/>
              </a:ext>
            </a:extLst>
          </p:cNvPr>
          <p:cNvSpPr txBox="1"/>
          <p:nvPr/>
        </p:nvSpPr>
        <p:spPr>
          <a:xfrm>
            <a:off x="2982684" y="4700090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54F5BF-4BF8-2A0F-5208-2590D6829B87}"/>
              </a:ext>
            </a:extLst>
          </p:cNvPr>
          <p:cNvSpPr txBox="1"/>
          <p:nvPr/>
        </p:nvSpPr>
        <p:spPr>
          <a:xfrm>
            <a:off x="6025241" y="4702872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40EFFE-DB20-5CD9-9AAB-492C77529C1E}"/>
              </a:ext>
            </a:extLst>
          </p:cNvPr>
          <p:cNvSpPr txBox="1"/>
          <p:nvPr/>
        </p:nvSpPr>
        <p:spPr>
          <a:xfrm>
            <a:off x="8866407" y="4702872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082365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0314" y="1894115"/>
            <a:ext cx="797923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977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2500"/>
          <a:stretch/>
        </p:blipFill>
        <p:spPr>
          <a:xfrm>
            <a:off x="174170" y="0"/>
            <a:ext cx="11892643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652FAA4-F438-2CFF-D03F-EBEF1E750B23}"/>
                  </a:ext>
                </a:extLst>
              </p:cNvPr>
              <p:cNvSpPr txBox="1"/>
              <p:nvPr/>
            </p:nvSpPr>
            <p:spPr>
              <a:xfrm>
                <a:off x="299357" y="261610"/>
                <a:ext cx="2530929" cy="7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652FAA4-F438-2CFF-D03F-EBEF1E750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7" y="261610"/>
                <a:ext cx="2530929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9D854E-484E-E420-29F4-84B9C6AC964F}"/>
                  </a:ext>
                </a:extLst>
              </p:cNvPr>
              <p:cNvSpPr txBox="1"/>
              <p:nvPr/>
            </p:nvSpPr>
            <p:spPr>
              <a:xfrm>
                <a:off x="3276600" y="236539"/>
                <a:ext cx="1273629" cy="739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9D854E-484E-E420-29F4-84B9C6AC9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36539"/>
                <a:ext cx="1273629" cy="739754"/>
              </a:xfrm>
              <a:prstGeom prst="rect">
                <a:avLst/>
              </a:prstGeom>
              <a:blipFill>
                <a:blip r:embed="rId4"/>
                <a:stretch>
                  <a:fillRect l="-3365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6C7A4C5-7775-25A0-E63B-7848B208EAF0}"/>
              </a:ext>
            </a:extLst>
          </p:cNvPr>
          <p:cNvSpPr txBox="1"/>
          <p:nvPr/>
        </p:nvSpPr>
        <p:spPr>
          <a:xfrm>
            <a:off x="6286500" y="357341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=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DB770-91AD-6385-FC35-9D1DE5859610}"/>
              </a:ext>
            </a:extLst>
          </p:cNvPr>
          <p:cNvSpPr txBox="1"/>
          <p:nvPr/>
        </p:nvSpPr>
        <p:spPr>
          <a:xfrm>
            <a:off x="9369455" y="344806"/>
            <a:ext cx="87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800" b="1" dirty="0">
                <a:solidFill>
                  <a:srgbClr val="FF0000"/>
                </a:solidFill>
              </a:rPr>
              <a:t> = </a:t>
            </a:r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797611-1FF9-EE6D-16CF-B241DCAE875E}"/>
                  </a:ext>
                </a:extLst>
              </p:cNvPr>
              <p:cNvSpPr txBox="1"/>
              <p:nvPr/>
            </p:nvSpPr>
            <p:spPr>
              <a:xfrm>
                <a:off x="174170" y="2508818"/>
                <a:ext cx="2188024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797611-1FF9-EE6D-16CF-B241DCAE8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70" y="2508818"/>
                <a:ext cx="2188024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A6D89B1-F6BF-F4CC-1682-E929BBEB1F0B}"/>
              </a:ext>
            </a:extLst>
          </p:cNvPr>
          <p:cNvSpPr txBox="1"/>
          <p:nvPr/>
        </p:nvSpPr>
        <p:spPr>
          <a:xfrm>
            <a:off x="4550229" y="3655536"/>
            <a:ext cx="1251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800" b="1" dirty="0">
                <a:solidFill>
                  <a:srgbClr val="FF0000"/>
                </a:solidFill>
              </a:rPr>
              <a:t>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732F60-1037-2769-DEDF-B2C0305A683C}"/>
                  </a:ext>
                </a:extLst>
              </p:cNvPr>
              <p:cNvSpPr txBox="1"/>
              <p:nvPr/>
            </p:nvSpPr>
            <p:spPr>
              <a:xfrm>
                <a:off x="7527471" y="2612412"/>
                <a:ext cx="12627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732F60-1037-2769-DEDF-B2C0305A6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7471" y="2612412"/>
                <a:ext cx="1262744" cy="523220"/>
              </a:xfrm>
              <a:prstGeom prst="rect">
                <a:avLst/>
              </a:prstGeom>
              <a:blipFill>
                <a:blip r:embed="rId6"/>
                <a:stretch>
                  <a:fillRect l="-4831" t="-14118" r="-38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AD32C5-C32B-ED2A-9F50-36CA806CC13B}"/>
                  </a:ext>
                </a:extLst>
              </p:cNvPr>
              <p:cNvSpPr txBox="1"/>
              <p:nvPr/>
            </p:nvSpPr>
            <p:spPr>
              <a:xfrm>
                <a:off x="9286816" y="3840593"/>
                <a:ext cx="19241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2</a:t>
                </a:r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+ 3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AD32C5-C32B-ED2A-9F50-36CA806CC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816" y="3840593"/>
                <a:ext cx="1924167" cy="523220"/>
              </a:xfrm>
              <a:prstGeom prst="rect">
                <a:avLst/>
              </a:prstGeom>
              <a:blipFill>
                <a:blip r:embed="rId7"/>
                <a:stretch>
                  <a:fillRect l="-5696" t="-12791" r="-5696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E4279A-F47D-4D1F-918D-679CE2A568F0}"/>
                  </a:ext>
                </a:extLst>
              </p:cNvPr>
              <p:cNvSpPr txBox="1"/>
              <p:nvPr/>
            </p:nvSpPr>
            <p:spPr>
              <a:xfrm>
                <a:off x="1583872" y="4898492"/>
                <a:ext cx="14023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E4279A-F47D-4D1F-918D-679CE2A56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872" y="4898492"/>
                <a:ext cx="1402379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A6C0355-000E-629A-43FC-0CCCD8BED253}"/>
              </a:ext>
            </a:extLst>
          </p:cNvPr>
          <p:cNvSpPr txBox="1"/>
          <p:nvPr/>
        </p:nvSpPr>
        <p:spPr>
          <a:xfrm>
            <a:off x="4346121" y="5985079"/>
            <a:ext cx="1570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800" b="1" dirty="0">
                <a:solidFill>
                  <a:srgbClr val="FF0000"/>
                </a:solidFill>
              </a:rPr>
              <a:t> = </a:t>
            </a:r>
            <a:r>
              <a:rPr lang="en-GB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="1" dirty="0">
                <a:solidFill>
                  <a:srgbClr val="FF0000"/>
                </a:solidFill>
              </a:rPr>
              <a:t> + 2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AC4FA1-B3A0-A0E8-E230-60B72A67BE5E}"/>
                  </a:ext>
                </a:extLst>
              </p:cNvPr>
              <p:cNvSpPr txBox="1"/>
              <p:nvPr/>
            </p:nvSpPr>
            <p:spPr>
              <a:xfrm>
                <a:off x="6205164" y="6239049"/>
                <a:ext cx="19536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2</a:t>
                </a:r>
                <a:r>
                  <a:rPr lang="en-GB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+ 1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AC4FA1-B3A0-A0E8-E230-60B72A67B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164" y="6239049"/>
                <a:ext cx="1953679" cy="523220"/>
              </a:xfrm>
              <a:prstGeom prst="rect">
                <a:avLst/>
              </a:prstGeom>
              <a:blipFill>
                <a:blip r:embed="rId9"/>
                <a:stretch>
                  <a:fillRect l="-5313" t="-12791" r="-468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BC698E-56CF-41E6-F076-43F61FC35A6E}"/>
                  </a:ext>
                </a:extLst>
              </p:cNvPr>
              <p:cNvSpPr txBox="1"/>
              <p:nvPr/>
            </p:nvSpPr>
            <p:spPr>
              <a:xfrm>
                <a:off x="10586357" y="4995158"/>
                <a:ext cx="14023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ABC698E-56CF-41E6-F076-43F61FC35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6357" y="4995158"/>
                <a:ext cx="140237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EDDF7EE-0BF7-CA60-29EB-CE35C790D3A1}"/>
              </a:ext>
            </a:extLst>
          </p:cNvPr>
          <p:cNvSpPr txBox="1"/>
          <p:nvPr/>
        </p:nvSpPr>
        <p:spPr>
          <a:xfrm>
            <a:off x="54429" y="136073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494D3C-1500-B768-B809-258E1B2E0EBA}"/>
              </a:ext>
            </a:extLst>
          </p:cNvPr>
          <p:cNvSpPr txBox="1"/>
          <p:nvPr/>
        </p:nvSpPr>
        <p:spPr>
          <a:xfrm>
            <a:off x="2982684" y="141515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3AB5B0-0E82-3892-215E-FBCD412FD1DE}"/>
              </a:ext>
            </a:extLst>
          </p:cNvPr>
          <p:cNvSpPr txBox="1"/>
          <p:nvPr/>
        </p:nvSpPr>
        <p:spPr>
          <a:xfrm>
            <a:off x="6025241" y="144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CC6E75-F672-2636-A57F-52E93811E530}"/>
              </a:ext>
            </a:extLst>
          </p:cNvPr>
          <p:cNvSpPr txBox="1"/>
          <p:nvPr/>
        </p:nvSpPr>
        <p:spPr>
          <a:xfrm>
            <a:off x="8986153" y="144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CBE20B-927F-F43D-1A64-FB95337CE890}"/>
              </a:ext>
            </a:extLst>
          </p:cNvPr>
          <p:cNvSpPr txBox="1"/>
          <p:nvPr/>
        </p:nvSpPr>
        <p:spPr>
          <a:xfrm>
            <a:off x="54429" y="237308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4E0CA2-903D-6D40-94B1-ABC46A398451}"/>
              </a:ext>
            </a:extLst>
          </p:cNvPr>
          <p:cNvSpPr txBox="1"/>
          <p:nvPr/>
        </p:nvSpPr>
        <p:spPr>
          <a:xfrm>
            <a:off x="2982684" y="237852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458D0A-DC07-1EE6-1E39-102310508B55}"/>
              </a:ext>
            </a:extLst>
          </p:cNvPr>
          <p:cNvSpPr txBox="1"/>
          <p:nvPr/>
        </p:nvSpPr>
        <p:spPr>
          <a:xfrm>
            <a:off x="6025241" y="2381311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891FC1-AADC-8B4B-8C15-CCBE2D013A8E}"/>
              </a:ext>
            </a:extLst>
          </p:cNvPr>
          <p:cNvSpPr txBox="1"/>
          <p:nvPr/>
        </p:nvSpPr>
        <p:spPr>
          <a:xfrm>
            <a:off x="8986153" y="2381311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9EFBFF-097F-84E0-1778-94F8AD4E5891}"/>
              </a:ext>
            </a:extLst>
          </p:cNvPr>
          <p:cNvSpPr txBox="1"/>
          <p:nvPr/>
        </p:nvSpPr>
        <p:spPr>
          <a:xfrm>
            <a:off x="54429" y="4694648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D9AF9A-1BA4-C0EE-87F3-D0DAB97BE877}"/>
              </a:ext>
            </a:extLst>
          </p:cNvPr>
          <p:cNvSpPr txBox="1"/>
          <p:nvPr/>
        </p:nvSpPr>
        <p:spPr>
          <a:xfrm>
            <a:off x="2982684" y="4700090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30819A-2F29-C0DE-4334-DA6960E73976}"/>
              </a:ext>
            </a:extLst>
          </p:cNvPr>
          <p:cNvSpPr txBox="1"/>
          <p:nvPr/>
        </p:nvSpPr>
        <p:spPr>
          <a:xfrm>
            <a:off x="6025241" y="4702872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8A555-A13A-AB19-D973-2ADB2D2BA718}"/>
              </a:ext>
            </a:extLst>
          </p:cNvPr>
          <p:cNvSpPr txBox="1"/>
          <p:nvPr/>
        </p:nvSpPr>
        <p:spPr>
          <a:xfrm>
            <a:off x="8866407" y="4702872"/>
            <a:ext cx="47353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4285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81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2016-01-04T14:22:46Z</dcterms:created>
  <dcterms:modified xsi:type="dcterms:W3CDTF">2023-10-16T15:53:20Z</dcterms:modified>
</cp:coreProperties>
</file>