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67" r:id="rId2"/>
    <p:sldId id="269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70EA-CC45-4D26-8F3A-C0AC6F0B004A}" type="datetimeFigureOut">
              <a:rPr lang="en-GB" smtClean="0"/>
              <a:t>10/05/2020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B9E9E-295F-405D-A477-7E04DB054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7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A57F-8612-4FDC-9A66-BC8689E60512}" type="datetimeFigureOut">
              <a:rPr lang="en-GB" smtClean="0"/>
              <a:pPr/>
              <a:t>10/05/2020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24000" y="-184666"/>
            <a:ext cx="8748464" cy="6709291"/>
            <a:chOff x="0" y="-184666"/>
            <a:chExt cx="8748464" cy="6709291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 Box 17"/>
          <p:cNvSpPr txBox="1">
            <a:spLocks noChangeArrowheads="1"/>
          </p:cNvSpPr>
          <p:nvPr/>
        </p:nvSpPr>
        <p:spPr bwMode="auto">
          <a:xfrm>
            <a:off x="3634594" y="2670646"/>
            <a:ext cx="463608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800" b="1" dirty="0"/>
              <a:t>Simplifying Surds </a:t>
            </a:r>
          </a:p>
          <a:p>
            <a:pPr algn="ctr"/>
            <a:r>
              <a:rPr lang="en-GB" sz="4800" b="1" dirty="0"/>
              <a:t>Treasure Hunt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5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2132857"/>
            <a:ext cx="748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9800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24000" y="-184666"/>
            <a:ext cx="8748464" cy="6709291"/>
            <a:chOff x="0" y="-184666"/>
            <a:chExt cx="8748464" cy="6709291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20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 Box 17"/>
          <p:cNvSpPr txBox="1">
            <a:spLocks noChangeArrowheads="1"/>
          </p:cNvSpPr>
          <p:nvPr/>
        </p:nvSpPr>
        <p:spPr bwMode="auto">
          <a:xfrm>
            <a:off x="3414644" y="2194474"/>
            <a:ext cx="500451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400" b="1" dirty="0"/>
              <a:t>Surds </a:t>
            </a:r>
          </a:p>
          <a:p>
            <a:pPr algn="ctr"/>
            <a:r>
              <a:rPr lang="en-GB" sz="4400" b="1" dirty="0"/>
              <a:t>Treasure Hunt</a:t>
            </a:r>
          </a:p>
          <a:p>
            <a:pPr algn="ctr"/>
            <a:r>
              <a:rPr lang="en-GB" sz="4400" b="1" dirty="0"/>
              <a:t>Answers</a:t>
            </a:r>
            <a:endParaRPr lang="en-GB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0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29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School of St Helen and St Katharine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jcampbell</dc:creator>
  <cp:lastModifiedBy>Stewart Gale</cp:lastModifiedBy>
  <cp:revision>13</cp:revision>
  <dcterms:created xsi:type="dcterms:W3CDTF">2013-04-18T13:44:10Z</dcterms:created>
  <dcterms:modified xsi:type="dcterms:W3CDTF">2020-05-10T17:32:11Z</dcterms:modified>
</cp:coreProperties>
</file>