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657" r:id="rId2"/>
    <p:sldId id="649" r:id="rId3"/>
    <p:sldId id="669" r:id="rId4"/>
    <p:sldId id="663" r:id="rId5"/>
    <p:sldId id="661" r:id="rId6"/>
    <p:sldId id="652" r:id="rId7"/>
    <p:sldId id="673" r:id="rId8"/>
    <p:sldId id="654" r:id="rId9"/>
    <p:sldId id="674" r:id="rId10"/>
    <p:sldId id="665" r:id="rId11"/>
    <p:sldId id="675" r:id="rId12"/>
    <p:sldId id="676" r:id="rId13"/>
    <p:sldId id="662" r:id="rId14"/>
    <p:sldId id="656" r:id="rId15"/>
    <p:sldId id="66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A9536C-CB7D-486E-B813-A15C4DB909E7}" v="145" dt="2021-11-04T08:25:50.9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02" autoAdjust="0"/>
    <p:restoredTop sz="88534" autoAdjust="0"/>
  </p:normalViewPr>
  <p:slideViewPr>
    <p:cSldViewPr>
      <p:cViewPr varScale="1">
        <p:scale>
          <a:sx n="89" d="100"/>
          <a:sy n="89" d="100"/>
        </p:scale>
        <p:origin x="78" y="198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86A9536C-CB7D-486E-B813-A15C4DB909E7}"/>
    <pc:docChg chg="undo custSel addSld delSld modSld sldOrd">
      <pc:chgData name="Stewart Gale" userId="3647ddd2-6040-41ae-a96d-232c23482af8" providerId="ADAL" clId="{86A9536C-CB7D-486E-B813-A15C4DB909E7}" dt="2023-01-05T05:31:22.040" v="773" actId="14100"/>
      <pc:docMkLst>
        <pc:docMk/>
      </pc:docMkLst>
      <pc:sldChg chg="addSp delSp modSp mod modAnim">
        <pc:chgData name="Stewart Gale" userId="3647ddd2-6040-41ae-a96d-232c23482af8" providerId="ADAL" clId="{86A9536C-CB7D-486E-B813-A15C4DB909E7}" dt="2021-11-01T17:09:56.769" v="148" actId="1582"/>
        <pc:sldMkLst>
          <pc:docMk/>
          <pc:sldMk cId="3650722793" sldId="649"/>
        </pc:sldMkLst>
        <pc:spChg chg="mod topLvl">
          <ac:chgData name="Stewart Gale" userId="3647ddd2-6040-41ae-a96d-232c23482af8" providerId="ADAL" clId="{86A9536C-CB7D-486E-B813-A15C4DB909E7}" dt="2021-11-01T17:09:56.769" v="148" actId="1582"/>
          <ac:spMkLst>
            <pc:docMk/>
            <pc:sldMk cId="3650722793" sldId="649"/>
            <ac:spMk id="7" creationId="{00000000-0000-0000-0000-000000000000}"/>
          </ac:spMkLst>
        </pc:spChg>
        <pc:spChg chg="del">
          <ac:chgData name="Stewart Gale" userId="3647ddd2-6040-41ae-a96d-232c23482af8" providerId="ADAL" clId="{86A9536C-CB7D-486E-B813-A15C4DB909E7}" dt="2021-11-01T17:01:15.389" v="5" actId="478"/>
          <ac:spMkLst>
            <pc:docMk/>
            <pc:sldMk cId="3650722793" sldId="649"/>
            <ac:spMk id="10" creationId="{00000000-0000-0000-0000-000000000000}"/>
          </ac:spMkLst>
        </pc:spChg>
        <pc:spChg chg="del">
          <ac:chgData name="Stewart Gale" userId="3647ddd2-6040-41ae-a96d-232c23482af8" providerId="ADAL" clId="{86A9536C-CB7D-486E-B813-A15C4DB909E7}" dt="2021-11-01T17:01:05.349" v="2" actId="478"/>
          <ac:spMkLst>
            <pc:docMk/>
            <pc:sldMk cId="3650722793" sldId="649"/>
            <ac:spMk id="12" creationId="{00000000-0000-0000-0000-000000000000}"/>
          </ac:spMkLst>
        </pc:spChg>
        <pc:spChg chg="del topLvl">
          <ac:chgData name="Stewart Gale" userId="3647ddd2-6040-41ae-a96d-232c23482af8" providerId="ADAL" clId="{86A9536C-CB7D-486E-B813-A15C4DB909E7}" dt="2021-11-01T17:01:16.898" v="6" actId="478"/>
          <ac:spMkLst>
            <pc:docMk/>
            <pc:sldMk cId="3650722793" sldId="649"/>
            <ac:spMk id="13" creationId="{00000000-0000-0000-0000-000000000000}"/>
          </ac:spMkLst>
        </pc:spChg>
        <pc:spChg chg="del">
          <ac:chgData name="Stewart Gale" userId="3647ddd2-6040-41ae-a96d-232c23482af8" providerId="ADAL" clId="{86A9536C-CB7D-486E-B813-A15C4DB909E7}" dt="2021-11-01T17:01:00.134" v="1" actId="478"/>
          <ac:spMkLst>
            <pc:docMk/>
            <pc:sldMk cId="3650722793" sldId="649"/>
            <ac:spMk id="14" creationId="{00000000-0000-0000-0000-000000000000}"/>
          </ac:spMkLst>
        </pc:spChg>
        <pc:spChg chg="del">
          <ac:chgData name="Stewart Gale" userId="3647ddd2-6040-41ae-a96d-232c23482af8" providerId="ADAL" clId="{86A9536C-CB7D-486E-B813-A15C4DB909E7}" dt="2021-11-01T17:01:08.750" v="3" actId="478"/>
          <ac:spMkLst>
            <pc:docMk/>
            <pc:sldMk cId="3650722793" sldId="649"/>
            <ac:spMk id="15" creationId="{00000000-0000-0000-0000-000000000000}"/>
          </ac:spMkLst>
        </pc:spChg>
        <pc:spChg chg="del">
          <ac:chgData name="Stewart Gale" userId="3647ddd2-6040-41ae-a96d-232c23482af8" providerId="ADAL" clId="{86A9536C-CB7D-486E-B813-A15C4DB909E7}" dt="2021-11-01T17:01:05.349" v="2" actId="478"/>
          <ac:spMkLst>
            <pc:docMk/>
            <pc:sldMk cId="3650722793" sldId="649"/>
            <ac:spMk id="16" creationId="{00000000-0000-0000-0000-000000000000}"/>
          </ac:spMkLst>
        </pc:spChg>
        <pc:spChg chg="add mod">
          <ac:chgData name="Stewart Gale" userId="3647ddd2-6040-41ae-a96d-232c23482af8" providerId="ADAL" clId="{86A9536C-CB7D-486E-B813-A15C4DB909E7}" dt="2021-11-01T17:04:18.082" v="71" actId="1076"/>
          <ac:spMkLst>
            <pc:docMk/>
            <pc:sldMk cId="3650722793" sldId="649"/>
            <ac:spMk id="18" creationId="{6276351A-20D7-480F-B53C-AB44823EF526}"/>
          </ac:spMkLst>
        </pc:spChg>
        <pc:spChg chg="add mod">
          <ac:chgData name="Stewart Gale" userId="3647ddd2-6040-41ae-a96d-232c23482af8" providerId="ADAL" clId="{86A9536C-CB7D-486E-B813-A15C4DB909E7}" dt="2021-11-01T17:04:32.547" v="74" actId="1036"/>
          <ac:spMkLst>
            <pc:docMk/>
            <pc:sldMk cId="3650722793" sldId="649"/>
            <ac:spMk id="19" creationId="{07C4D75F-C36D-42C9-95DC-8FB27811110D}"/>
          </ac:spMkLst>
        </pc:spChg>
        <pc:spChg chg="mod">
          <ac:chgData name="Stewart Gale" userId="3647ddd2-6040-41ae-a96d-232c23482af8" providerId="ADAL" clId="{86A9536C-CB7D-486E-B813-A15C4DB909E7}" dt="2021-11-01T17:09:08.070" v="140" actId="1076"/>
          <ac:spMkLst>
            <pc:docMk/>
            <pc:sldMk cId="3650722793" sldId="649"/>
            <ac:spMk id="20" creationId="{00000000-0000-0000-0000-000000000000}"/>
          </ac:spMkLst>
        </pc:spChg>
        <pc:spChg chg="add mod">
          <ac:chgData name="Stewart Gale" userId="3647ddd2-6040-41ae-a96d-232c23482af8" providerId="ADAL" clId="{86A9536C-CB7D-486E-B813-A15C4DB909E7}" dt="2021-11-01T17:07:37.876" v="137" actId="1076"/>
          <ac:spMkLst>
            <pc:docMk/>
            <pc:sldMk cId="3650722793" sldId="649"/>
            <ac:spMk id="21" creationId="{4C0B8E38-47FF-4EF8-AE49-E82F43109221}"/>
          </ac:spMkLst>
        </pc:spChg>
        <pc:spChg chg="add mod">
          <ac:chgData name="Stewart Gale" userId="3647ddd2-6040-41ae-a96d-232c23482af8" providerId="ADAL" clId="{86A9536C-CB7D-486E-B813-A15C4DB909E7}" dt="2021-11-01T17:08:02.419" v="139" actId="1076"/>
          <ac:spMkLst>
            <pc:docMk/>
            <pc:sldMk cId="3650722793" sldId="649"/>
            <ac:spMk id="22" creationId="{9BDC70FE-15C8-420B-8007-39BCF521508F}"/>
          </ac:spMkLst>
        </pc:spChg>
        <pc:grpChg chg="del">
          <ac:chgData name="Stewart Gale" userId="3647ddd2-6040-41ae-a96d-232c23482af8" providerId="ADAL" clId="{86A9536C-CB7D-486E-B813-A15C4DB909E7}" dt="2021-11-01T17:01:16.898" v="6" actId="478"/>
          <ac:grpSpMkLst>
            <pc:docMk/>
            <pc:sldMk cId="3650722793" sldId="649"/>
            <ac:grpSpMk id="17" creationId="{00000000-0000-0000-0000-000000000000}"/>
          </ac:grpSpMkLst>
        </pc:grpChg>
        <pc:cxnChg chg="del">
          <ac:chgData name="Stewart Gale" userId="3647ddd2-6040-41ae-a96d-232c23482af8" providerId="ADAL" clId="{86A9536C-CB7D-486E-B813-A15C4DB909E7}" dt="2021-11-01T17:01:00.134" v="1" actId="478"/>
          <ac:cxnSpMkLst>
            <pc:docMk/>
            <pc:sldMk cId="3650722793" sldId="649"/>
            <ac:cxnSpMk id="9" creationId="{00000000-0000-0000-0000-000000000000}"/>
          </ac:cxnSpMkLst>
        </pc:cxnChg>
        <pc:cxnChg chg="del">
          <ac:chgData name="Stewart Gale" userId="3647ddd2-6040-41ae-a96d-232c23482af8" providerId="ADAL" clId="{86A9536C-CB7D-486E-B813-A15C4DB909E7}" dt="2021-11-01T17:01:10.890" v="4" actId="478"/>
          <ac:cxnSpMkLst>
            <pc:docMk/>
            <pc:sldMk cId="3650722793" sldId="649"/>
            <ac:cxnSpMk id="11" creationId="{00000000-0000-0000-0000-000000000000}"/>
          </ac:cxnSpMkLst>
        </pc:cxnChg>
      </pc:sldChg>
      <pc:sldChg chg="delSp modSp mod">
        <pc:chgData name="Stewart Gale" userId="3647ddd2-6040-41ae-a96d-232c23482af8" providerId="ADAL" clId="{86A9536C-CB7D-486E-B813-A15C4DB909E7}" dt="2023-01-05T05:11:07.928" v="625" actId="20577"/>
        <pc:sldMkLst>
          <pc:docMk/>
          <pc:sldMk cId="2444296687" sldId="651"/>
        </pc:sldMkLst>
        <pc:spChg chg="mod">
          <ac:chgData name="Stewart Gale" userId="3647ddd2-6040-41ae-a96d-232c23482af8" providerId="ADAL" clId="{86A9536C-CB7D-486E-B813-A15C4DB909E7}" dt="2021-11-01T17:11:24.386" v="180" actId="14100"/>
          <ac:spMkLst>
            <pc:docMk/>
            <pc:sldMk cId="2444296687" sldId="651"/>
            <ac:spMk id="6" creationId="{00000000-0000-0000-0000-000000000000}"/>
          </ac:spMkLst>
        </pc:spChg>
        <pc:spChg chg="mod">
          <ac:chgData name="Stewart Gale" userId="3647ddd2-6040-41ae-a96d-232c23482af8" providerId="ADAL" clId="{86A9536C-CB7D-486E-B813-A15C4DB909E7}" dt="2021-11-01T17:17:38.331" v="287" actId="1076"/>
          <ac:spMkLst>
            <pc:docMk/>
            <pc:sldMk cId="2444296687" sldId="651"/>
            <ac:spMk id="8" creationId="{00000000-0000-0000-0000-000000000000}"/>
          </ac:spMkLst>
        </pc:spChg>
        <pc:spChg chg="mod">
          <ac:chgData name="Stewart Gale" userId="3647ddd2-6040-41ae-a96d-232c23482af8" providerId="ADAL" clId="{86A9536C-CB7D-486E-B813-A15C4DB909E7}" dt="2023-01-05T05:11:07.928" v="625" actId="20577"/>
          <ac:spMkLst>
            <pc:docMk/>
            <pc:sldMk cId="2444296687" sldId="651"/>
            <ac:spMk id="10" creationId="{00000000-0000-0000-0000-000000000000}"/>
          </ac:spMkLst>
        </pc:spChg>
        <pc:spChg chg="mod">
          <ac:chgData name="Stewart Gale" userId="3647ddd2-6040-41ae-a96d-232c23482af8" providerId="ADAL" clId="{86A9536C-CB7D-486E-B813-A15C4DB909E7}" dt="2023-01-05T05:10:51.772" v="601" actId="1076"/>
          <ac:spMkLst>
            <pc:docMk/>
            <pc:sldMk cId="2444296687" sldId="651"/>
            <ac:spMk id="13" creationId="{00000000-0000-0000-0000-000000000000}"/>
          </ac:spMkLst>
        </pc:spChg>
        <pc:spChg chg="mod">
          <ac:chgData name="Stewart Gale" userId="3647ddd2-6040-41ae-a96d-232c23482af8" providerId="ADAL" clId="{86A9536C-CB7D-486E-B813-A15C4DB909E7}" dt="2023-01-05T05:10:46.040" v="600" actId="1076"/>
          <ac:spMkLst>
            <pc:docMk/>
            <pc:sldMk cId="2444296687" sldId="651"/>
            <ac:spMk id="14" creationId="{00000000-0000-0000-0000-000000000000}"/>
          </ac:spMkLst>
        </pc:spChg>
        <pc:cxnChg chg="del mod">
          <ac:chgData name="Stewart Gale" userId="3647ddd2-6040-41ae-a96d-232c23482af8" providerId="ADAL" clId="{86A9536C-CB7D-486E-B813-A15C4DB909E7}" dt="2021-11-01T17:17:27.408" v="286" actId="478"/>
          <ac:cxnSpMkLst>
            <pc:docMk/>
            <pc:sldMk cId="2444296687" sldId="651"/>
            <ac:cxnSpMk id="7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86A9536C-CB7D-486E-B813-A15C4DB909E7}" dt="2023-01-05T05:11:46.161" v="650" actId="20577"/>
        <pc:sldMkLst>
          <pc:docMk/>
          <pc:sldMk cId="2171486465" sldId="652"/>
        </pc:sldMkLst>
        <pc:spChg chg="mod">
          <ac:chgData name="Stewart Gale" userId="3647ddd2-6040-41ae-a96d-232c23482af8" providerId="ADAL" clId="{86A9536C-CB7D-486E-B813-A15C4DB909E7}" dt="2021-11-01T17:20:50.188" v="307" actId="20577"/>
          <ac:spMkLst>
            <pc:docMk/>
            <pc:sldMk cId="2171486465" sldId="652"/>
            <ac:spMk id="3" creationId="{00000000-0000-0000-0000-000000000000}"/>
          </ac:spMkLst>
        </pc:spChg>
        <pc:spChg chg="mod">
          <ac:chgData name="Stewart Gale" userId="3647ddd2-6040-41ae-a96d-232c23482af8" providerId="ADAL" clId="{86A9536C-CB7D-486E-B813-A15C4DB909E7}" dt="2021-11-01T17:23:05.180" v="338" actId="1582"/>
          <ac:spMkLst>
            <pc:docMk/>
            <pc:sldMk cId="2171486465" sldId="652"/>
            <ac:spMk id="5" creationId="{00000000-0000-0000-0000-000000000000}"/>
          </ac:spMkLst>
        </pc:spChg>
        <pc:spChg chg="mod">
          <ac:chgData name="Stewart Gale" userId="3647ddd2-6040-41ae-a96d-232c23482af8" providerId="ADAL" clId="{86A9536C-CB7D-486E-B813-A15C4DB909E7}" dt="2021-11-01T17:23:09.649" v="342" actId="1038"/>
          <ac:spMkLst>
            <pc:docMk/>
            <pc:sldMk cId="2171486465" sldId="652"/>
            <ac:spMk id="15" creationId="{00000000-0000-0000-0000-000000000000}"/>
          </ac:spMkLst>
        </pc:spChg>
        <pc:spChg chg="del">
          <ac:chgData name="Stewart Gale" userId="3647ddd2-6040-41ae-a96d-232c23482af8" providerId="ADAL" clId="{86A9536C-CB7D-486E-B813-A15C4DB909E7}" dt="2021-11-01T17:19:41.736" v="291" actId="478"/>
          <ac:spMkLst>
            <pc:docMk/>
            <pc:sldMk cId="2171486465" sldId="652"/>
            <ac:spMk id="16" creationId="{00000000-0000-0000-0000-000000000000}"/>
          </ac:spMkLst>
        </pc:spChg>
        <pc:spChg chg="del">
          <ac:chgData name="Stewart Gale" userId="3647ddd2-6040-41ae-a96d-232c23482af8" providerId="ADAL" clId="{86A9536C-CB7D-486E-B813-A15C4DB909E7}" dt="2021-11-01T17:19:41.736" v="291" actId="478"/>
          <ac:spMkLst>
            <pc:docMk/>
            <pc:sldMk cId="2171486465" sldId="652"/>
            <ac:spMk id="17" creationId="{00000000-0000-0000-0000-000000000000}"/>
          </ac:spMkLst>
        </pc:spChg>
        <pc:spChg chg="add mod">
          <ac:chgData name="Stewart Gale" userId="3647ddd2-6040-41ae-a96d-232c23482af8" providerId="ADAL" clId="{86A9536C-CB7D-486E-B813-A15C4DB909E7}" dt="2021-11-01T17:21:27.388" v="329" actId="14100"/>
          <ac:spMkLst>
            <pc:docMk/>
            <pc:sldMk cId="2171486465" sldId="652"/>
            <ac:spMk id="26" creationId="{B3B76567-D942-40D7-A12C-A79E6696CD35}"/>
          </ac:spMkLst>
        </pc:spChg>
        <pc:spChg chg="mod">
          <ac:chgData name="Stewart Gale" userId="3647ddd2-6040-41ae-a96d-232c23482af8" providerId="ADAL" clId="{86A9536C-CB7D-486E-B813-A15C4DB909E7}" dt="2021-11-01T17:21:14.065" v="313" actId="1076"/>
          <ac:spMkLst>
            <pc:docMk/>
            <pc:sldMk cId="2171486465" sldId="652"/>
            <ac:spMk id="53" creationId="{00000000-0000-0000-0000-000000000000}"/>
          </ac:spMkLst>
        </pc:spChg>
        <pc:graphicFrameChg chg="mod modGraphic">
          <ac:chgData name="Stewart Gale" userId="3647ddd2-6040-41ae-a96d-232c23482af8" providerId="ADAL" clId="{86A9536C-CB7D-486E-B813-A15C4DB909E7}" dt="2023-01-05T05:11:46.161" v="650" actId="20577"/>
          <ac:graphicFrameMkLst>
            <pc:docMk/>
            <pc:sldMk cId="2171486465" sldId="652"/>
            <ac:graphicFrameMk id="6" creationId="{00000000-0000-0000-0000-000000000000}"/>
          </ac:graphicFrameMkLst>
        </pc:graphicFrameChg>
        <pc:graphicFrameChg chg="del">
          <ac:chgData name="Stewart Gale" userId="3647ddd2-6040-41ae-a96d-232c23482af8" providerId="ADAL" clId="{86A9536C-CB7D-486E-B813-A15C4DB909E7}" dt="2021-11-01T17:19:41.736" v="291" actId="478"/>
          <ac:graphicFrameMkLst>
            <pc:docMk/>
            <pc:sldMk cId="2171486465" sldId="652"/>
            <ac:graphicFrameMk id="22" creationId="{00000000-0000-0000-0000-000000000000}"/>
          </ac:graphicFrameMkLst>
        </pc:graphicFrameChg>
        <pc:graphicFrameChg chg="del">
          <ac:chgData name="Stewart Gale" userId="3647ddd2-6040-41ae-a96d-232c23482af8" providerId="ADAL" clId="{86A9536C-CB7D-486E-B813-A15C4DB909E7}" dt="2021-11-01T17:19:41.736" v="291" actId="478"/>
          <ac:graphicFrameMkLst>
            <pc:docMk/>
            <pc:sldMk cId="2171486465" sldId="652"/>
            <ac:graphicFrameMk id="30" creationId="{00000000-0000-0000-0000-000000000000}"/>
          </ac:graphicFrameMkLst>
        </pc:graphicFrameChg>
        <pc:cxnChg chg="mod">
          <ac:chgData name="Stewart Gale" userId="3647ddd2-6040-41ae-a96d-232c23482af8" providerId="ADAL" clId="{86A9536C-CB7D-486E-B813-A15C4DB909E7}" dt="2021-11-01T17:21:53.558" v="330" actId="1076"/>
          <ac:cxnSpMkLst>
            <pc:docMk/>
            <pc:sldMk cId="2171486465" sldId="652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86A9536C-CB7D-486E-B813-A15C4DB909E7}" dt="2021-11-01T17:21:53.558" v="330" actId="1076"/>
          <ac:cxnSpMkLst>
            <pc:docMk/>
            <pc:sldMk cId="2171486465" sldId="652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86A9536C-CB7D-486E-B813-A15C4DB909E7}" dt="2021-11-01T17:21:53.558" v="330" actId="1076"/>
          <ac:cxnSpMkLst>
            <pc:docMk/>
            <pc:sldMk cId="2171486465" sldId="652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86A9536C-CB7D-486E-B813-A15C4DB909E7}" dt="2021-11-01T17:25:20.241" v="360" actId="14100"/>
          <ac:cxnSpMkLst>
            <pc:docMk/>
            <pc:sldMk cId="2171486465" sldId="652"/>
            <ac:cxnSpMk id="19" creationId="{00000000-0000-0000-0000-000000000000}"/>
          </ac:cxnSpMkLst>
        </pc:cxnChg>
        <pc:cxnChg chg="del">
          <ac:chgData name="Stewart Gale" userId="3647ddd2-6040-41ae-a96d-232c23482af8" providerId="ADAL" clId="{86A9536C-CB7D-486E-B813-A15C4DB909E7}" dt="2021-11-01T17:19:41.736" v="291" actId="478"/>
          <ac:cxnSpMkLst>
            <pc:docMk/>
            <pc:sldMk cId="2171486465" sldId="652"/>
            <ac:cxnSpMk id="23" creationId="{00000000-0000-0000-0000-000000000000}"/>
          </ac:cxnSpMkLst>
        </pc:cxnChg>
        <pc:cxnChg chg="del">
          <ac:chgData name="Stewart Gale" userId="3647ddd2-6040-41ae-a96d-232c23482af8" providerId="ADAL" clId="{86A9536C-CB7D-486E-B813-A15C4DB909E7}" dt="2021-11-01T17:19:41.736" v="291" actId="478"/>
          <ac:cxnSpMkLst>
            <pc:docMk/>
            <pc:sldMk cId="2171486465" sldId="652"/>
            <ac:cxnSpMk id="24" creationId="{00000000-0000-0000-0000-000000000000}"/>
          </ac:cxnSpMkLst>
        </pc:cxnChg>
        <pc:cxnChg chg="del">
          <ac:chgData name="Stewart Gale" userId="3647ddd2-6040-41ae-a96d-232c23482af8" providerId="ADAL" clId="{86A9536C-CB7D-486E-B813-A15C4DB909E7}" dt="2021-11-01T17:19:41.736" v="291" actId="478"/>
          <ac:cxnSpMkLst>
            <pc:docMk/>
            <pc:sldMk cId="2171486465" sldId="652"/>
            <ac:cxnSpMk id="25" creationId="{00000000-0000-0000-0000-000000000000}"/>
          </ac:cxnSpMkLst>
        </pc:cxnChg>
        <pc:cxnChg chg="del">
          <ac:chgData name="Stewart Gale" userId="3647ddd2-6040-41ae-a96d-232c23482af8" providerId="ADAL" clId="{86A9536C-CB7D-486E-B813-A15C4DB909E7}" dt="2021-11-01T17:19:41.736" v="291" actId="478"/>
          <ac:cxnSpMkLst>
            <pc:docMk/>
            <pc:sldMk cId="2171486465" sldId="652"/>
            <ac:cxnSpMk id="31" creationId="{00000000-0000-0000-0000-000000000000}"/>
          </ac:cxnSpMkLst>
        </pc:cxnChg>
        <pc:cxnChg chg="del">
          <ac:chgData name="Stewart Gale" userId="3647ddd2-6040-41ae-a96d-232c23482af8" providerId="ADAL" clId="{86A9536C-CB7D-486E-B813-A15C4DB909E7}" dt="2021-11-01T17:19:41.736" v="291" actId="478"/>
          <ac:cxnSpMkLst>
            <pc:docMk/>
            <pc:sldMk cId="2171486465" sldId="652"/>
            <ac:cxnSpMk id="32" creationId="{00000000-0000-0000-0000-000000000000}"/>
          </ac:cxnSpMkLst>
        </pc:cxnChg>
        <pc:cxnChg chg="del">
          <ac:chgData name="Stewart Gale" userId="3647ddd2-6040-41ae-a96d-232c23482af8" providerId="ADAL" clId="{86A9536C-CB7D-486E-B813-A15C4DB909E7}" dt="2021-11-01T17:19:41.736" v="291" actId="478"/>
          <ac:cxnSpMkLst>
            <pc:docMk/>
            <pc:sldMk cId="2171486465" sldId="652"/>
            <ac:cxnSpMk id="33" creationId="{00000000-0000-0000-0000-000000000000}"/>
          </ac:cxnSpMkLst>
        </pc:cxnChg>
        <pc:cxnChg chg="del">
          <ac:chgData name="Stewart Gale" userId="3647ddd2-6040-41ae-a96d-232c23482af8" providerId="ADAL" clId="{86A9536C-CB7D-486E-B813-A15C4DB909E7}" dt="2021-11-01T17:19:41.736" v="291" actId="478"/>
          <ac:cxnSpMkLst>
            <pc:docMk/>
            <pc:sldMk cId="2171486465" sldId="652"/>
            <ac:cxnSpMk id="39" creationId="{00000000-0000-0000-0000-000000000000}"/>
          </ac:cxnSpMkLst>
        </pc:cxnChg>
        <pc:cxnChg chg="del">
          <ac:chgData name="Stewart Gale" userId="3647ddd2-6040-41ae-a96d-232c23482af8" providerId="ADAL" clId="{86A9536C-CB7D-486E-B813-A15C4DB909E7}" dt="2021-11-01T17:19:41.736" v="291" actId="478"/>
          <ac:cxnSpMkLst>
            <pc:docMk/>
            <pc:sldMk cId="2171486465" sldId="652"/>
            <ac:cxnSpMk id="41" creationId="{00000000-0000-0000-0000-000000000000}"/>
          </ac:cxnSpMkLst>
        </pc:cxnChg>
      </pc:sldChg>
      <pc:sldChg chg="modSp mod">
        <pc:chgData name="Stewart Gale" userId="3647ddd2-6040-41ae-a96d-232c23482af8" providerId="ADAL" clId="{86A9536C-CB7D-486E-B813-A15C4DB909E7}" dt="2021-11-01T17:30:37.008" v="379"/>
        <pc:sldMkLst>
          <pc:docMk/>
          <pc:sldMk cId="1553555543" sldId="654"/>
        </pc:sldMkLst>
        <pc:spChg chg="mod">
          <ac:chgData name="Stewart Gale" userId="3647ddd2-6040-41ae-a96d-232c23482af8" providerId="ADAL" clId="{86A9536C-CB7D-486E-B813-A15C4DB909E7}" dt="2021-11-01T17:30:37.008" v="379"/>
          <ac:spMkLst>
            <pc:docMk/>
            <pc:sldMk cId="1553555543" sldId="654"/>
            <ac:spMk id="3" creationId="{00000000-0000-0000-0000-000000000000}"/>
          </ac:spMkLst>
        </pc:spChg>
      </pc:sldChg>
      <pc:sldChg chg="addSp modSp mod ord modAnim">
        <pc:chgData name="Stewart Gale" userId="3647ddd2-6040-41ae-a96d-232c23482af8" providerId="ADAL" clId="{86A9536C-CB7D-486E-B813-A15C4DB909E7}" dt="2021-11-04T08:07:46.403" v="590"/>
        <pc:sldMkLst>
          <pc:docMk/>
          <pc:sldMk cId="773025478" sldId="661"/>
        </pc:sldMkLst>
        <pc:spChg chg="mod">
          <ac:chgData name="Stewart Gale" userId="3647ddd2-6040-41ae-a96d-232c23482af8" providerId="ADAL" clId="{86A9536C-CB7D-486E-B813-A15C4DB909E7}" dt="2021-11-01T17:14:37.858" v="237" actId="1076"/>
          <ac:spMkLst>
            <pc:docMk/>
            <pc:sldMk cId="773025478" sldId="661"/>
            <ac:spMk id="5" creationId="{00000000-0000-0000-0000-000000000000}"/>
          </ac:spMkLst>
        </pc:spChg>
        <pc:spChg chg="mod">
          <ac:chgData name="Stewart Gale" userId="3647ddd2-6040-41ae-a96d-232c23482af8" providerId="ADAL" clId="{86A9536C-CB7D-486E-B813-A15C4DB909E7}" dt="2021-11-04T08:07:38.707" v="588" actId="1076"/>
          <ac:spMkLst>
            <pc:docMk/>
            <pc:sldMk cId="773025478" sldId="661"/>
            <ac:spMk id="6" creationId="{00000000-0000-0000-0000-000000000000}"/>
          </ac:spMkLst>
        </pc:spChg>
        <pc:spChg chg="add mod">
          <ac:chgData name="Stewart Gale" userId="3647ddd2-6040-41ae-a96d-232c23482af8" providerId="ADAL" clId="{86A9536C-CB7D-486E-B813-A15C4DB909E7}" dt="2021-11-04T08:07:38.707" v="588" actId="1076"/>
          <ac:spMkLst>
            <pc:docMk/>
            <pc:sldMk cId="773025478" sldId="661"/>
            <ac:spMk id="8" creationId="{42D9D94B-5B31-4CED-B78D-298815627F6E}"/>
          </ac:spMkLst>
        </pc:spChg>
        <pc:spChg chg="add mod">
          <ac:chgData name="Stewart Gale" userId="3647ddd2-6040-41ae-a96d-232c23482af8" providerId="ADAL" clId="{86A9536C-CB7D-486E-B813-A15C4DB909E7}" dt="2021-11-04T08:07:38.707" v="588" actId="1076"/>
          <ac:spMkLst>
            <pc:docMk/>
            <pc:sldMk cId="773025478" sldId="661"/>
            <ac:spMk id="10" creationId="{C3650504-2E51-42F5-B6FB-98FA81617993}"/>
          </ac:spMkLst>
        </pc:spChg>
        <pc:spChg chg="add mod">
          <ac:chgData name="Stewart Gale" userId="3647ddd2-6040-41ae-a96d-232c23482af8" providerId="ADAL" clId="{86A9536C-CB7D-486E-B813-A15C4DB909E7}" dt="2021-11-04T08:07:38.707" v="588" actId="1076"/>
          <ac:spMkLst>
            <pc:docMk/>
            <pc:sldMk cId="773025478" sldId="661"/>
            <ac:spMk id="12" creationId="{06C3E2A3-C03B-40CE-9203-E09DE66495C0}"/>
          </ac:spMkLst>
        </pc:spChg>
        <pc:spChg chg="add mod">
          <ac:chgData name="Stewart Gale" userId="3647ddd2-6040-41ae-a96d-232c23482af8" providerId="ADAL" clId="{86A9536C-CB7D-486E-B813-A15C4DB909E7}" dt="2021-11-01T17:16:48.102" v="278" actId="1076"/>
          <ac:spMkLst>
            <pc:docMk/>
            <pc:sldMk cId="773025478" sldId="661"/>
            <ac:spMk id="16" creationId="{C4825A92-EB73-4DE2-8360-F45773BE0375}"/>
          </ac:spMkLst>
        </pc:spChg>
        <pc:spChg chg="add mod">
          <ac:chgData name="Stewart Gale" userId="3647ddd2-6040-41ae-a96d-232c23482af8" providerId="ADAL" clId="{86A9536C-CB7D-486E-B813-A15C4DB909E7}" dt="2021-11-04T08:07:38.707" v="588" actId="1076"/>
          <ac:spMkLst>
            <pc:docMk/>
            <pc:sldMk cId="773025478" sldId="661"/>
            <ac:spMk id="18" creationId="{3A521982-70B8-42F7-AF88-109108DFE6F3}"/>
          </ac:spMkLst>
        </pc:spChg>
        <pc:cxnChg chg="add mod">
          <ac:chgData name="Stewart Gale" userId="3647ddd2-6040-41ae-a96d-232c23482af8" providerId="ADAL" clId="{86A9536C-CB7D-486E-B813-A15C4DB909E7}" dt="2021-11-01T17:16:36.031" v="276" actId="1038"/>
          <ac:cxnSpMkLst>
            <pc:docMk/>
            <pc:sldMk cId="773025478" sldId="661"/>
            <ac:cxnSpMk id="14" creationId="{A9305AF9-EE02-4E2A-AD50-DD6DFFA62F77}"/>
          </ac:cxnSpMkLst>
        </pc:cxnChg>
      </pc:sldChg>
      <pc:sldChg chg="modSp mod">
        <pc:chgData name="Stewart Gale" userId="3647ddd2-6040-41ae-a96d-232c23482af8" providerId="ADAL" clId="{86A9536C-CB7D-486E-B813-A15C4DB909E7}" dt="2021-11-01T17:39:53.056" v="587" actId="208"/>
        <pc:sldMkLst>
          <pc:docMk/>
          <pc:sldMk cId="569954395" sldId="662"/>
        </pc:sldMkLst>
        <pc:spChg chg="mod">
          <ac:chgData name="Stewart Gale" userId="3647ddd2-6040-41ae-a96d-232c23482af8" providerId="ADAL" clId="{86A9536C-CB7D-486E-B813-A15C4DB909E7}" dt="2021-11-01T17:31:05.345" v="384"/>
          <ac:spMkLst>
            <pc:docMk/>
            <pc:sldMk cId="569954395" sldId="662"/>
            <ac:spMk id="3" creationId="{00000000-0000-0000-0000-000000000000}"/>
          </ac:spMkLst>
        </pc:spChg>
        <pc:spChg chg="mod">
          <ac:chgData name="Stewart Gale" userId="3647ddd2-6040-41ae-a96d-232c23482af8" providerId="ADAL" clId="{86A9536C-CB7D-486E-B813-A15C4DB909E7}" dt="2021-11-01T17:39:36.472" v="581" actId="1076"/>
          <ac:spMkLst>
            <pc:docMk/>
            <pc:sldMk cId="569954395" sldId="662"/>
            <ac:spMk id="5" creationId="{00000000-0000-0000-0000-000000000000}"/>
          </ac:spMkLst>
        </pc:spChg>
        <pc:spChg chg="mod">
          <ac:chgData name="Stewart Gale" userId="3647ddd2-6040-41ae-a96d-232c23482af8" providerId="ADAL" clId="{86A9536C-CB7D-486E-B813-A15C4DB909E7}" dt="2021-11-01T17:39:33.117" v="580" actId="1076"/>
          <ac:spMkLst>
            <pc:docMk/>
            <pc:sldMk cId="569954395" sldId="662"/>
            <ac:spMk id="12" creationId="{00000000-0000-0000-0000-000000000000}"/>
          </ac:spMkLst>
        </pc:spChg>
        <pc:spChg chg="mod">
          <ac:chgData name="Stewart Gale" userId="3647ddd2-6040-41ae-a96d-232c23482af8" providerId="ADAL" clId="{86A9536C-CB7D-486E-B813-A15C4DB909E7}" dt="2021-11-01T17:39:45.822" v="585" actId="20577"/>
          <ac:spMkLst>
            <pc:docMk/>
            <pc:sldMk cId="569954395" sldId="662"/>
            <ac:spMk id="14" creationId="{00000000-0000-0000-0000-000000000000}"/>
          </ac:spMkLst>
        </pc:spChg>
        <pc:cxnChg chg="mod">
          <ac:chgData name="Stewart Gale" userId="3647ddd2-6040-41ae-a96d-232c23482af8" providerId="ADAL" clId="{86A9536C-CB7D-486E-B813-A15C4DB909E7}" dt="2021-11-01T17:39:53.056" v="587" actId="208"/>
          <ac:cxnSpMkLst>
            <pc:docMk/>
            <pc:sldMk cId="569954395" sldId="662"/>
            <ac:cxnSpMk id="7" creationId="{00000000-0000-0000-0000-000000000000}"/>
          </ac:cxnSpMkLst>
        </pc:cxnChg>
      </pc:sldChg>
      <pc:sldChg chg="ord">
        <pc:chgData name="Stewart Gale" userId="3647ddd2-6040-41ae-a96d-232c23482af8" providerId="ADAL" clId="{86A9536C-CB7D-486E-B813-A15C4DB909E7}" dt="2021-11-01T17:11:30.991" v="182"/>
        <pc:sldMkLst>
          <pc:docMk/>
          <pc:sldMk cId="1362136343" sldId="663"/>
        </pc:sldMkLst>
      </pc:sldChg>
      <pc:sldChg chg="delSp modSp mod ord delAnim">
        <pc:chgData name="Stewart Gale" userId="3647ddd2-6040-41ae-a96d-232c23482af8" providerId="ADAL" clId="{86A9536C-CB7D-486E-B813-A15C4DB909E7}" dt="2021-11-01T17:38:03.893" v="515"/>
        <pc:sldMkLst>
          <pc:docMk/>
          <pc:sldMk cId="383768141" sldId="665"/>
        </pc:sldMkLst>
        <pc:spChg chg="mod">
          <ac:chgData name="Stewart Gale" userId="3647ddd2-6040-41ae-a96d-232c23482af8" providerId="ADAL" clId="{86A9536C-CB7D-486E-B813-A15C4DB909E7}" dt="2021-11-01T17:30:53.530" v="382"/>
          <ac:spMkLst>
            <pc:docMk/>
            <pc:sldMk cId="383768141" sldId="665"/>
            <ac:spMk id="3" creationId="{00000000-0000-0000-0000-000000000000}"/>
          </ac:spMkLst>
        </pc:spChg>
        <pc:spChg chg="mod">
          <ac:chgData name="Stewart Gale" userId="3647ddd2-6040-41ae-a96d-232c23482af8" providerId="ADAL" clId="{86A9536C-CB7D-486E-B813-A15C4DB909E7}" dt="2021-11-01T17:37:59.434" v="513" actId="1076"/>
          <ac:spMkLst>
            <pc:docMk/>
            <pc:sldMk cId="383768141" sldId="665"/>
            <ac:spMk id="5" creationId="{00000000-0000-0000-0000-000000000000}"/>
          </ac:spMkLst>
        </pc:spChg>
        <pc:spChg chg="del">
          <ac:chgData name="Stewart Gale" userId="3647ddd2-6040-41ae-a96d-232c23482af8" providerId="ADAL" clId="{86A9536C-CB7D-486E-B813-A15C4DB909E7}" dt="2021-11-01T17:35:41.053" v="458" actId="478"/>
          <ac:spMkLst>
            <pc:docMk/>
            <pc:sldMk cId="383768141" sldId="665"/>
            <ac:spMk id="8" creationId="{00000000-0000-0000-0000-000000000000}"/>
          </ac:spMkLst>
        </pc:spChg>
        <pc:spChg chg="del mod">
          <ac:chgData name="Stewart Gale" userId="3647ddd2-6040-41ae-a96d-232c23482af8" providerId="ADAL" clId="{86A9536C-CB7D-486E-B813-A15C4DB909E7}" dt="2021-11-01T17:37:12.221" v="503" actId="478"/>
          <ac:spMkLst>
            <pc:docMk/>
            <pc:sldMk cId="383768141" sldId="665"/>
            <ac:spMk id="9" creationId="{00000000-0000-0000-0000-000000000000}"/>
          </ac:spMkLst>
        </pc:spChg>
      </pc:sldChg>
      <pc:sldChg chg="modSp del mod">
        <pc:chgData name="Stewart Gale" userId="3647ddd2-6040-41ae-a96d-232c23482af8" providerId="ADAL" clId="{86A9536C-CB7D-486E-B813-A15C4DB909E7}" dt="2021-11-01T17:39:00.055" v="550" actId="47"/>
        <pc:sldMkLst>
          <pc:docMk/>
          <pc:sldMk cId="1003344317" sldId="666"/>
        </pc:sldMkLst>
        <pc:spChg chg="mod">
          <ac:chgData name="Stewart Gale" userId="3647ddd2-6040-41ae-a96d-232c23482af8" providerId="ADAL" clId="{86A9536C-CB7D-486E-B813-A15C4DB909E7}" dt="2021-11-01T17:30:58.491" v="383"/>
          <ac:spMkLst>
            <pc:docMk/>
            <pc:sldMk cId="1003344317" sldId="666"/>
            <ac:spMk id="3" creationId="{00000000-0000-0000-0000-000000000000}"/>
          </ac:spMkLst>
        </pc:spChg>
      </pc:sldChg>
      <pc:sldChg chg="delSp modSp add mod">
        <pc:chgData name="Stewart Gale" userId="3647ddd2-6040-41ae-a96d-232c23482af8" providerId="ADAL" clId="{86A9536C-CB7D-486E-B813-A15C4DB909E7}" dt="2021-11-01T17:19:14.439" v="290" actId="1076"/>
        <pc:sldMkLst>
          <pc:docMk/>
          <pc:sldMk cId="1597768379" sldId="669"/>
        </pc:sldMkLst>
        <pc:spChg chg="mod topLvl">
          <ac:chgData name="Stewart Gale" userId="3647ddd2-6040-41ae-a96d-232c23482af8" providerId="ADAL" clId="{86A9536C-CB7D-486E-B813-A15C4DB909E7}" dt="2021-11-01T17:19:14.439" v="290" actId="1076"/>
          <ac:spMkLst>
            <pc:docMk/>
            <pc:sldMk cId="1597768379" sldId="669"/>
            <ac:spMk id="7" creationId="{00000000-0000-0000-0000-000000000000}"/>
          </ac:spMkLst>
        </pc:spChg>
        <pc:spChg chg="mod topLvl">
          <ac:chgData name="Stewart Gale" userId="3647ddd2-6040-41ae-a96d-232c23482af8" providerId="ADAL" clId="{86A9536C-CB7D-486E-B813-A15C4DB909E7}" dt="2021-11-01T17:19:14.439" v="290" actId="1076"/>
          <ac:spMkLst>
            <pc:docMk/>
            <pc:sldMk cId="1597768379" sldId="669"/>
            <ac:spMk id="10" creationId="{00000000-0000-0000-0000-000000000000}"/>
          </ac:spMkLst>
        </pc:spChg>
        <pc:spChg chg="mod topLvl">
          <ac:chgData name="Stewart Gale" userId="3647ddd2-6040-41ae-a96d-232c23482af8" providerId="ADAL" clId="{86A9536C-CB7D-486E-B813-A15C4DB909E7}" dt="2021-11-01T17:19:14.439" v="290" actId="1076"/>
          <ac:spMkLst>
            <pc:docMk/>
            <pc:sldMk cId="1597768379" sldId="669"/>
            <ac:spMk id="12" creationId="{00000000-0000-0000-0000-000000000000}"/>
          </ac:spMkLst>
        </pc:spChg>
        <pc:spChg chg="del">
          <ac:chgData name="Stewart Gale" userId="3647ddd2-6040-41ae-a96d-232c23482af8" providerId="ADAL" clId="{86A9536C-CB7D-486E-B813-A15C4DB909E7}" dt="2021-11-01T17:09:21.015" v="142" actId="478"/>
          <ac:spMkLst>
            <pc:docMk/>
            <pc:sldMk cId="1597768379" sldId="669"/>
            <ac:spMk id="13" creationId="{00000000-0000-0000-0000-000000000000}"/>
          </ac:spMkLst>
        </pc:spChg>
        <pc:spChg chg="mod topLvl">
          <ac:chgData name="Stewart Gale" userId="3647ddd2-6040-41ae-a96d-232c23482af8" providerId="ADAL" clId="{86A9536C-CB7D-486E-B813-A15C4DB909E7}" dt="2021-11-01T17:19:14.439" v="290" actId="1076"/>
          <ac:spMkLst>
            <pc:docMk/>
            <pc:sldMk cId="1597768379" sldId="669"/>
            <ac:spMk id="14" creationId="{00000000-0000-0000-0000-000000000000}"/>
          </ac:spMkLst>
        </pc:spChg>
        <pc:spChg chg="mod topLvl">
          <ac:chgData name="Stewart Gale" userId="3647ddd2-6040-41ae-a96d-232c23482af8" providerId="ADAL" clId="{86A9536C-CB7D-486E-B813-A15C4DB909E7}" dt="2021-11-01T17:19:14.439" v="290" actId="1076"/>
          <ac:spMkLst>
            <pc:docMk/>
            <pc:sldMk cId="1597768379" sldId="669"/>
            <ac:spMk id="15" creationId="{00000000-0000-0000-0000-000000000000}"/>
          </ac:spMkLst>
        </pc:spChg>
        <pc:spChg chg="del">
          <ac:chgData name="Stewart Gale" userId="3647ddd2-6040-41ae-a96d-232c23482af8" providerId="ADAL" clId="{86A9536C-CB7D-486E-B813-A15C4DB909E7}" dt="2021-11-01T17:09:23.450" v="143" actId="478"/>
          <ac:spMkLst>
            <pc:docMk/>
            <pc:sldMk cId="1597768379" sldId="669"/>
            <ac:spMk id="16" creationId="{00000000-0000-0000-0000-000000000000}"/>
          </ac:spMkLst>
        </pc:spChg>
        <pc:spChg chg="mod">
          <ac:chgData name="Stewart Gale" userId="3647ddd2-6040-41ae-a96d-232c23482af8" providerId="ADAL" clId="{86A9536C-CB7D-486E-B813-A15C4DB909E7}" dt="2021-11-01T17:19:14.439" v="290" actId="1076"/>
          <ac:spMkLst>
            <pc:docMk/>
            <pc:sldMk cId="1597768379" sldId="669"/>
            <ac:spMk id="20" creationId="{00000000-0000-0000-0000-000000000000}"/>
          </ac:spMkLst>
        </pc:spChg>
        <pc:grpChg chg="del mod">
          <ac:chgData name="Stewart Gale" userId="3647ddd2-6040-41ae-a96d-232c23482af8" providerId="ADAL" clId="{86A9536C-CB7D-486E-B813-A15C4DB909E7}" dt="2021-11-01T17:09:39.401" v="145" actId="165"/>
          <ac:grpSpMkLst>
            <pc:docMk/>
            <pc:sldMk cId="1597768379" sldId="669"/>
            <ac:grpSpMk id="17" creationId="{00000000-0000-0000-0000-000000000000}"/>
          </ac:grpSpMkLst>
        </pc:grpChg>
        <pc:cxnChg chg="mod topLvl">
          <ac:chgData name="Stewart Gale" userId="3647ddd2-6040-41ae-a96d-232c23482af8" providerId="ADAL" clId="{86A9536C-CB7D-486E-B813-A15C4DB909E7}" dt="2021-11-01T17:19:14.439" v="290" actId="1076"/>
          <ac:cxnSpMkLst>
            <pc:docMk/>
            <pc:sldMk cId="1597768379" sldId="669"/>
            <ac:cxnSpMk id="9" creationId="{00000000-0000-0000-0000-000000000000}"/>
          </ac:cxnSpMkLst>
        </pc:cxnChg>
        <pc:cxnChg chg="mod topLvl">
          <ac:chgData name="Stewart Gale" userId="3647ddd2-6040-41ae-a96d-232c23482af8" providerId="ADAL" clId="{86A9536C-CB7D-486E-B813-A15C4DB909E7}" dt="2021-11-01T17:19:14.439" v="290" actId="1076"/>
          <ac:cxnSpMkLst>
            <pc:docMk/>
            <pc:sldMk cId="1597768379" sldId="669"/>
            <ac:cxnSpMk id="11" creationId="{00000000-0000-0000-0000-000000000000}"/>
          </ac:cxnSpMkLst>
        </pc:cxnChg>
      </pc:sldChg>
      <pc:sldChg chg="delSp add del mod">
        <pc:chgData name="Stewart Gale" userId="3647ddd2-6040-41ae-a96d-232c23482af8" providerId="ADAL" clId="{86A9536C-CB7D-486E-B813-A15C4DB909E7}" dt="2021-11-01T17:26:10.965" v="361" actId="47"/>
        <pc:sldMkLst>
          <pc:docMk/>
          <pc:sldMk cId="2907850539" sldId="670"/>
        </pc:sldMkLst>
        <pc:graphicFrameChg chg="del">
          <ac:chgData name="Stewart Gale" userId="3647ddd2-6040-41ae-a96d-232c23482af8" providerId="ADAL" clId="{86A9536C-CB7D-486E-B813-A15C4DB909E7}" dt="2021-11-01T17:23:38.990" v="346" actId="21"/>
          <ac:graphicFrameMkLst>
            <pc:docMk/>
            <pc:sldMk cId="2907850539" sldId="670"/>
            <ac:graphicFrameMk id="30" creationId="{00000000-0000-0000-0000-000000000000}"/>
          </ac:graphicFrameMkLst>
        </pc:graphicFrameChg>
        <pc:cxnChg chg="del">
          <ac:chgData name="Stewart Gale" userId="3647ddd2-6040-41ae-a96d-232c23482af8" providerId="ADAL" clId="{86A9536C-CB7D-486E-B813-A15C4DB909E7}" dt="2021-11-01T17:23:38.990" v="346" actId="21"/>
          <ac:cxnSpMkLst>
            <pc:docMk/>
            <pc:sldMk cId="2907850539" sldId="670"/>
            <ac:cxnSpMk id="31" creationId="{00000000-0000-0000-0000-000000000000}"/>
          </ac:cxnSpMkLst>
        </pc:cxnChg>
        <pc:cxnChg chg="del">
          <ac:chgData name="Stewart Gale" userId="3647ddd2-6040-41ae-a96d-232c23482af8" providerId="ADAL" clId="{86A9536C-CB7D-486E-B813-A15C4DB909E7}" dt="2021-11-01T17:23:38.990" v="346" actId="21"/>
          <ac:cxnSpMkLst>
            <pc:docMk/>
            <pc:sldMk cId="2907850539" sldId="670"/>
            <ac:cxnSpMk id="32" creationId="{00000000-0000-0000-0000-000000000000}"/>
          </ac:cxnSpMkLst>
        </pc:cxnChg>
        <pc:cxnChg chg="del">
          <ac:chgData name="Stewart Gale" userId="3647ddd2-6040-41ae-a96d-232c23482af8" providerId="ADAL" clId="{86A9536C-CB7D-486E-B813-A15C4DB909E7}" dt="2021-11-01T17:23:38.990" v="346" actId="21"/>
          <ac:cxnSpMkLst>
            <pc:docMk/>
            <pc:sldMk cId="2907850539" sldId="670"/>
            <ac:cxnSpMk id="33" creationId="{00000000-0000-0000-0000-000000000000}"/>
          </ac:cxnSpMkLst>
        </pc:cxnChg>
        <pc:cxnChg chg="del">
          <ac:chgData name="Stewart Gale" userId="3647ddd2-6040-41ae-a96d-232c23482af8" providerId="ADAL" clId="{86A9536C-CB7D-486E-B813-A15C4DB909E7}" dt="2021-11-01T17:23:38.990" v="346" actId="21"/>
          <ac:cxnSpMkLst>
            <pc:docMk/>
            <pc:sldMk cId="2907850539" sldId="670"/>
            <ac:cxnSpMk id="41" creationId="{00000000-0000-0000-0000-000000000000}"/>
          </ac:cxnSpMkLst>
        </pc:cxnChg>
      </pc:sldChg>
      <pc:sldChg chg="add del">
        <pc:chgData name="Stewart Gale" userId="3647ddd2-6040-41ae-a96d-232c23482af8" providerId="ADAL" clId="{86A9536C-CB7D-486E-B813-A15C4DB909E7}" dt="2021-11-01T17:26:12.824" v="362" actId="47"/>
        <pc:sldMkLst>
          <pc:docMk/>
          <pc:sldMk cId="1394769331" sldId="671"/>
        </pc:sldMkLst>
      </pc:sldChg>
      <pc:sldChg chg="addSp delSp modSp add mod">
        <pc:chgData name="Stewart Gale" userId="3647ddd2-6040-41ae-a96d-232c23482af8" providerId="ADAL" clId="{86A9536C-CB7D-486E-B813-A15C4DB909E7}" dt="2023-01-05T05:31:22.040" v="773" actId="14100"/>
        <pc:sldMkLst>
          <pc:docMk/>
          <pc:sldMk cId="3181838297" sldId="672"/>
        </pc:sldMkLst>
        <pc:spChg chg="mod">
          <ac:chgData name="Stewart Gale" userId="3647ddd2-6040-41ae-a96d-232c23482af8" providerId="ADAL" clId="{86A9536C-CB7D-486E-B813-A15C4DB909E7}" dt="2021-11-01T17:22:51.333" v="336" actId="1582"/>
          <ac:spMkLst>
            <pc:docMk/>
            <pc:sldMk cId="3181838297" sldId="672"/>
            <ac:spMk id="5" creationId="{00000000-0000-0000-0000-000000000000}"/>
          </ac:spMkLst>
        </pc:spChg>
        <pc:spChg chg="add mod">
          <ac:chgData name="Stewart Gale" userId="3647ddd2-6040-41ae-a96d-232c23482af8" providerId="ADAL" clId="{86A9536C-CB7D-486E-B813-A15C4DB909E7}" dt="2021-11-01T17:22:54.081" v="337" actId="1076"/>
          <ac:spMkLst>
            <pc:docMk/>
            <pc:sldMk cId="3181838297" sldId="672"/>
            <ac:spMk id="14" creationId="{01399C76-5600-488C-A411-4A2D165F00DA}"/>
          </ac:spMkLst>
        </pc:spChg>
        <pc:spChg chg="del">
          <ac:chgData name="Stewart Gale" userId="3647ddd2-6040-41ae-a96d-232c23482af8" providerId="ADAL" clId="{86A9536C-CB7D-486E-B813-A15C4DB909E7}" dt="2021-11-01T17:22:13.929" v="332" actId="478"/>
          <ac:spMkLst>
            <pc:docMk/>
            <pc:sldMk cId="3181838297" sldId="672"/>
            <ac:spMk id="15" creationId="{00000000-0000-0000-0000-000000000000}"/>
          </ac:spMkLst>
        </pc:spChg>
        <pc:graphicFrameChg chg="del">
          <ac:chgData name="Stewart Gale" userId="3647ddd2-6040-41ae-a96d-232c23482af8" providerId="ADAL" clId="{86A9536C-CB7D-486E-B813-A15C4DB909E7}" dt="2021-11-01T17:22:13.929" v="332" actId="478"/>
          <ac:graphicFrameMkLst>
            <pc:docMk/>
            <pc:sldMk cId="3181838297" sldId="672"/>
            <ac:graphicFrameMk id="6" creationId="{00000000-0000-0000-0000-000000000000}"/>
          </ac:graphicFrameMkLst>
        </pc:graphicFrameChg>
        <pc:graphicFrameChg chg="add mod modGraphic">
          <ac:chgData name="Stewart Gale" userId="3647ddd2-6040-41ae-a96d-232c23482af8" providerId="ADAL" clId="{86A9536C-CB7D-486E-B813-A15C4DB909E7}" dt="2023-01-05T05:31:22.040" v="773" actId="14100"/>
          <ac:graphicFrameMkLst>
            <pc:docMk/>
            <pc:sldMk cId="3181838297" sldId="672"/>
            <ac:graphicFrameMk id="16" creationId="{E1D5C23E-1DAA-4639-95E3-5047B1C22340}"/>
          </ac:graphicFrameMkLst>
        </pc:graphicFrameChg>
        <pc:cxnChg chg="del">
          <ac:chgData name="Stewart Gale" userId="3647ddd2-6040-41ae-a96d-232c23482af8" providerId="ADAL" clId="{86A9536C-CB7D-486E-B813-A15C4DB909E7}" dt="2021-11-01T17:22:13.929" v="332" actId="478"/>
          <ac:cxnSpMkLst>
            <pc:docMk/>
            <pc:sldMk cId="3181838297" sldId="672"/>
            <ac:cxnSpMk id="8" creationId="{00000000-0000-0000-0000-000000000000}"/>
          </ac:cxnSpMkLst>
        </pc:cxnChg>
        <pc:cxnChg chg="del">
          <ac:chgData name="Stewart Gale" userId="3647ddd2-6040-41ae-a96d-232c23482af8" providerId="ADAL" clId="{86A9536C-CB7D-486E-B813-A15C4DB909E7}" dt="2021-11-01T17:22:13.929" v="332" actId="478"/>
          <ac:cxnSpMkLst>
            <pc:docMk/>
            <pc:sldMk cId="3181838297" sldId="672"/>
            <ac:cxnSpMk id="10" creationId="{00000000-0000-0000-0000-000000000000}"/>
          </ac:cxnSpMkLst>
        </pc:cxnChg>
        <pc:cxnChg chg="del">
          <ac:chgData name="Stewart Gale" userId="3647ddd2-6040-41ae-a96d-232c23482af8" providerId="ADAL" clId="{86A9536C-CB7D-486E-B813-A15C4DB909E7}" dt="2021-11-01T17:22:13.929" v="332" actId="478"/>
          <ac:cxnSpMkLst>
            <pc:docMk/>
            <pc:sldMk cId="3181838297" sldId="672"/>
            <ac:cxnSpMk id="13" creationId="{00000000-0000-0000-0000-000000000000}"/>
          </ac:cxnSpMkLst>
        </pc:cxnChg>
        <pc:cxnChg chg="add mod">
          <ac:chgData name="Stewart Gale" userId="3647ddd2-6040-41ae-a96d-232c23482af8" providerId="ADAL" clId="{86A9536C-CB7D-486E-B813-A15C4DB909E7}" dt="2021-11-01T17:22:41.872" v="335" actId="1076"/>
          <ac:cxnSpMkLst>
            <pc:docMk/>
            <pc:sldMk cId="3181838297" sldId="672"/>
            <ac:cxnSpMk id="17" creationId="{DFE68603-B67F-4364-A264-BF6198B37BBA}"/>
          </ac:cxnSpMkLst>
        </pc:cxnChg>
        <pc:cxnChg chg="add mod">
          <ac:chgData name="Stewart Gale" userId="3647ddd2-6040-41ae-a96d-232c23482af8" providerId="ADAL" clId="{86A9536C-CB7D-486E-B813-A15C4DB909E7}" dt="2021-11-01T17:22:41.872" v="335" actId="1076"/>
          <ac:cxnSpMkLst>
            <pc:docMk/>
            <pc:sldMk cId="3181838297" sldId="672"/>
            <ac:cxnSpMk id="18" creationId="{6039684C-DB4D-47BD-B672-E766A08B1D04}"/>
          </ac:cxnSpMkLst>
        </pc:cxnChg>
        <pc:cxnChg chg="del">
          <ac:chgData name="Stewart Gale" userId="3647ddd2-6040-41ae-a96d-232c23482af8" providerId="ADAL" clId="{86A9536C-CB7D-486E-B813-A15C4DB909E7}" dt="2021-11-01T17:22:13.929" v="332" actId="478"/>
          <ac:cxnSpMkLst>
            <pc:docMk/>
            <pc:sldMk cId="3181838297" sldId="672"/>
            <ac:cxnSpMk id="19" creationId="{00000000-0000-0000-0000-000000000000}"/>
          </ac:cxnSpMkLst>
        </pc:cxnChg>
        <pc:cxnChg chg="add mod">
          <ac:chgData name="Stewart Gale" userId="3647ddd2-6040-41ae-a96d-232c23482af8" providerId="ADAL" clId="{86A9536C-CB7D-486E-B813-A15C4DB909E7}" dt="2021-11-01T17:22:41.872" v="335" actId="1076"/>
          <ac:cxnSpMkLst>
            <pc:docMk/>
            <pc:sldMk cId="3181838297" sldId="672"/>
            <ac:cxnSpMk id="20" creationId="{744A3E32-144C-4762-B820-A5B509501FF8}"/>
          </ac:cxnSpMkLst>
        </pc:cxnChg>
        <pc:cxnChg chg="add mod">
          <ac:chgData name="Stewart Gale" userId="3647ddd2-6040-41ae-a96d-232c23482af8" providerId="ADAL" clId="{86A9536C-CB7D-486E-B813-A15C4DB909E7}" dt="2021-11-01T17:22:41.872" v="335" actId="1076"/>
          <ac:cxnSpMkLst>
            <pc:docMk/>
            <pc:sldMk cId="3181838297" sldId="672"/>
            <ac:cxnSpMk id="21" creationId="{D6E489B0-EA29-40A8-9C21-FA1CB4910E50}"/>
          </ac:cxnSpMkLst>
        </pc:cxnChg>
      </pc:sldChg>
      <pc:sldChg chg="addSp delSp modSp add mod">
        <pc:chgData name="Stewart Gale" userId="3647ddd2-6040-41ae-a96d-232c23482af8" providerId="ADAL" clId="{86A9536C-CB7D-486E-B813-A15C4DB909E7}" dt="2023-01-05T05:12:27.092" v="711" actId="20577"/>
        <pc:sldMkLst>
          <pc:docMk/>
          <pc:sldMk cId="1882347206" sldId="673"/>
        </pc:sldMkLst>
        <pc:spChg chg="mod">
          <ac:chgData name="Stewart Gale" userId="3647ddd2-6040-41ae-a96d-232c23482af8" providerId="ADAL" clId="{86A9536C-CB7D-486E-B813-A15C4DB909E7}" dt="2021-11-01T17:24:57.615" v="359" actId="14100"/>
          <ac:spMkLst>
            <pc:docMk/>
            <pc:sldMk cId="1882347206" sldId="673"/>
            <ac:spMk id="5" creationId="{00000000-0000-0000-0000-000000000000}"/>
          </ac:spMkLst>
        </pc:spChg>
        <pc:spChg chg="del">
          <ac:chgData name="Stewart Gale" userId="3647ddd2-6040-41ae-a96d-232c23482af8" providerId="ADAL" clId="{86A9536C-CB7D-486E-B813-A15C4DB909E7}" dt="2021-11-01T17:23:29.520" v="345" actId="478"/>
          <ac:spMkLst>
            <pc:docMk/>
            <pc:sldMk cId="1882347206" sldId="673"/>
            <ac:spMk id="14" creationId="{01399C76-5600-488C-A411-4A2D165F00DA}"/>
          </ac:spMkLst>
        </pc:spChg>
        <pc:spChg chg="add mod">
          <ac:chgData name="Stewart Gale" userId="3647ddd2-6040-41ae-a96d-232c23482af8" providerId="ADAL" clId="{86A9536C-CB7D-486E-B813-A15C4DB909E7}" dt="2021-11-01T17:24:22.008" v="354" actId="1076"/>
          <ac:spMkLst>
            <pc:docMk/>
            <pc:sldMk cId="1882347206" sldId="673"/>
            <ac:spMk id="25" creationId="{8F125494-B66B-4DC3-AB12-2A967819C6B0}"/>
          </ac:spMkLst>
        </pc:spChg>
        <pc:graphicFrameChg chg="add mod modGraphic">
          <ac:chgData name="Stewart Gale" userId="3647ddd2-6040-41ae-a96d-232c23482af8" providerId="ADAL" clId="{86A9536C-CB7D-486E-B813-A15C4DB909E7}" dt="2023-01-05T05:12:27.092" v="711" actId="20577"/>
          <ac:graphicFrameMkLst>
            <pc:docMk/>
            <pc:sldMk cId="1882347206" sldId="673"/>
            <ac:graphicFrameMk id="15" creationId="{5375CDD5-0C12-4038-A043-818A30DB05AB}"/>
          </ac:graphicFrameMkLst>
        </pc:graphicFrameChg>
        <pc:graphicFrameChg chg="del">
          <ac:chgData name="Stewart Gale" userId="3647ddd2-6040-41ae-a96d-232c23482af8" providerId="ADAL" clId="{86A9536C-CB7D-486E-B813-A15C4DB909E7}" dt="2021-11-01T17:23:26.312" v="344" actId="478"/>
          <ac:graphicFrameMkLst>
            <pc:docMk/>
            <pc:sldMk cId="1882347206" sldId="673"/>
            <ac:graphicFrameMk id="16" creationId="{E1D5C23E-1DAA-4639-95E3-5047B1C22340}"/>
          </ac:graphicFrameMkLst>
        </pc:graphicFrameChg>
        <pc:cxnChg chg="del">
          <ac:chgData name="Stewart Gale" userId="3647ddd2-6040-41ae-a96d-232c23482af8" providerId="ADAL" clId="{86A9536C-CB7D-486E-B813-A15C4DB909E7}" dt="2021-11-01T17:23:26.312" v="344" actId="478"/>
          <ac:cxnSpMkLst>
            <pc:docMk/>
            <pc:sldMk cId="1882347206" sldId="673"/>
            <ac:cxnSpMk id="17" creationId="{DFE68603-B67F-4364-A264-BF6198B37BBA}"/>
          </ac:cxnSpMkLst>
        </pc:cxnChg>
        <pc:cxnChg chg="del">
          <ac:chgData name="Stewart Gale" userId="3647ddd2-6040-41ae-a96d-232c23482af8" providerId="ADAL" clId="{86A9536C-CB7D-486E-B813-A15C4DB909E7}" dt="2021-11-01T17:23:26.312" v="344" actId="478"/>
          <ac:cxnSpMkLst>
            <pc:docMk/>
            <pc:sldMk cId="1882347206" sldId="673"/>
            <ac:cxnSpMk id="18" creationId="{6039684C-DB4D-47BD-B672-E766A08B1D04}"/>
          </ac:cxnSpMkLst>
        </pc:cxnChg>
        <pc:cxnChg chg="add mod">
          <ac:chgData name="Stewart Gale" userId="3647ddd2-6040-41ae-a96d-232c23482af8" providerId="ADAL" clId="{86A9536C-CB7D-486E-B813-A15C4DB909E7}" dt="2021-11-01T17:24:31.608" v="356" actId="1076"/>
          <ac:cxnSpMkLst>
            <pc:docMk/>
            <pc:sldMk cId="1882347206" sldId="673"/>
            <ac:cxnSpMk id="19" creationId="{63931BE9-C4F0-4B3B-BC32-5D160398DFD3}"/>
          </ac:cxnSpMkLst>
        </pc:cxnChg>
        <pc:cxnChg chg="del">
          <ac:chgData name="Stewart Gale" userId="3647ddd2-6040-41ae-a96d-232c23482af8" providerId="ADAL" clId="{86A9536C-CB7D-486E-B813-A15C4DB909E7}" dt="2021-11-01T17:23:26.312" v="344" actId="478"/>
          <ac:cxnSpMkLst>
            <pc:docMk/>
            <pc:sldMk cId="1882347206" sldId="673"/>
            <ac:cxnSpMk id="20" creationId="{744A3E32-144C-4762-B820-A5B509501FF8}"/>
          </ac:cxnSpMkLst>
        </pc:cxnChg>
        <pc:cxnChg chg="del">
          <ac:chgData name="Stewart Gale" userId="3647ddd2-6040-41ae-a96d-232c23482af8" providerId="ADAL" clId="{86A9536C-CB7D-486E-B813-A15C4DB909E7}" dt="2021-11-01T17:23:26.312" v="344" actId="478"/>
          <ac:cxnSpMkLst>
            <pc:docMk/>
            <pc:sldMk cId="1882347206" sldId="673"/>
            <ac:cxnSpMk id="21" creationId="{D6E489B0-EA29-40A8-9C21-FA1CB4910E50}"/>
          </ac:cxnSpMkLst>
        </pc:cxnChg>
        <pc:cxnChg chg="add mod">
          <ac:chgData name="Stewart Gale" userId="3647ddd2-6040-41ae-a96d-232c23482af8" providerId="ADAL" clId="{86A9536C-CB7D-486E-B813-A15C4DB909E7}" dt="2021-11-01T17:24:31.608" v="356" actId="1076"/>
          <ac:cxnSpMkLst>
            <pc:docMk/>
            <pc:sldMk cId="1882347206" sldId="673"/>
            <ac:cxnSpMk id="22" creationId="{4DDA22D9-08B7-492D-87FD-ACD1F1A41C6E}"/>
          </ac:cxnSpMkLst>
        </pc:cxnChg>
        <pc:cxnChg chg="add mod">
          <ac:chgData name="Stewart Gale" userId="3647ddd2-6040-41ae-a96d-232c23482af8" providerId="ADAL" clId="{86A9536C-CB7D-486E-B813-A15C4DB909E7}" dt="2021-11-01T17:24:31.608" v="356" actId="1076"/>
          <ac:cxnSpMkLst>
            <pc:docMk/>
            <pc:sldMk cId="1882347206" sldId="673"/>
            <ac:cxnSpMk id="23" creationId="{EA1A0125-F463-41D0-B558-EBE315FFEAC7}"/>
          </ac:cxnSpMkLst>
        </pc:cxnChg>
        <pc:cxnChg chg="add mod">
          <ac:chgData name="Stewart Gale" userId="3647ddd2-6040-41ae-a96d-232c23482af8" providerId="ADAL" clId="{86A9536C-CB7D-486E-B813-A15C4DB909E7}" dt="2021-11-01T17:24:49.801" v="358" actId="14100"/>
          <ac:cxnSpMkLst>
            <pc:docMk/>
            <pc:sldMk cId="1882347206" sldId="673"/>
            <ac:cxnSpMk id="24" creationId="{7849349E-E3C4-4A7E-B2C2-C18D9B1663C3}"/>
          </ac:cxnSpMkLst>
        </pc:cxnChg>
      </pc:sldChg>
      <pc:sldChg chg="addSp delSp modSp add mod">
        <pc:chgData name="Stewart Gale" userId="3647ddd2-6040-41ae-a96d-232c23482af8" providerId="ADAL" clId="{86A9536C-CB7D-486E-B813-A15C4DB909E7}" dt="2023-01-05T05:12:40.596" v="741" actId="20577"/>
        <pc:sldMkLst>
          <pc:docMk/>
          <pc:sldMk cId="843821581" sldId="674"/>
        </pc:sldMkLst>
        <pc:spChg chg="mod">
          <ac:chgData name="Stewart Gale" userId="3647ddd2-6040-41ae-a96d-232c23482af8" providerId="ADAL" clId="{86A9536C-CB7D-486E-B813-A15C4DB909E7}" dt="2021-11-01T17:30:43.537" v="380"/>
          <ac:spMkLst>
            <pc:docMk/>
            <pc:sldMk cId="843821581" sldId="674"/>
            <ac:spMk id="3" creationId="{00000000-0000-0000-0000-000000000000}"/>
          </ac:spMkLst>
        </pc:spChg>
        <pc:spChg chg="del">
          <ac:chgData name="Stewart Gale" userId="3647ddd2-6040-41ae-a96d-232c23482af8" providerId="ADAL" clId="{86A9536C-CB7D-486E-B813-A15C4DB909E7}" dt="2021-11-01T17:28:56.942" v="364" actId="478"/>
          <ac:spMkLst>
            <pc:docMk/>
            <pc:sldMk cId="843821581" sldId="674"/>
            <ac:spMk id="6" creationId="{00000000-0000-0000-0000-000000000000}"/>
          </ac:spMkLst>
        </pc:spChg>
        <pc:spChg chg="add mod">
          <ac:chgData name="Stewart Gale" userId="3647ddd2-6040-41ae-a96d-232c23482af8" providerId="ADAL" clId="{86A9536C-CB7D-486E-B813-A15C4DB909E7}" dt="2021-11-01T17:31:37.264" v="385" actId="1076"/>
          <ac:spMkLst>
            <pc:docMk/>
            <pc:sldMk cId="843821581" sldId="674"/>
            <ac:spMk id="7" creationId="{2AD311E4-4A4E-4BB5-9C37-9143B44C2F6C}"/>
          </ac:spMkLst>
        </pc:spChg>
        <pc:spChg chg="add del mod">
          <ac:chgData name="Stewart Gale" userId="3647ddd2-6040-41ae-a96d-232c23482af8" providerId="ADAL" clId="{86A9536C-CB7D-486E-B813-A15C4DB909E7}" dt="2021-11-01T17:30:12.945" v="375" actId="478"/>
          <ac:spMkLst>
            <pc:docMk/>
            <pc:sldMk cId="843821581" sldId="674"/>
            <ac:spMk id="8" creationId="{AB0FA863-FE02-4894-83C6-946336DDFF9D}"/>
          </ac:spMkLst>
        </pc:spChg>
        <pc:graphicFrameChg chg="add mod modGraphic">
          <ac:chgData name="Stewart Gale" userId="3647ddd2-6040-41ae-a96d-232c23482af8" providerId="ADAL" clId="{86A9536C-CB7D-486E-B813-A15C4DB909E7}" dt="2023-01-05T05:12:40.596" v="741" actId="20577"/>
          <ac:graphicFrameMkLst>
            <pc:docMk/>
            <pc:sldMk cId="843821581" sldId="674"/>
            <ac:graphicFrameMk id="9" creationId="{718A7DA9-68DF-44FB-9B05-C72B98472908}"/>
          </ac:graphicFrameMkLst>
        </pc:graphicFrameChg>
        <pc:cxnChg chg="add mod">
          <ac:chgData name="Stewart Gale" userId="3647ddd2-6040-41ae-a96d-232c23482af8" providerId="ADAL" clId="{86A9536C-CB7D-486E-B813-A15C4DB909E7}" dt="2021-11-01T17:33:53.578" v="428" actId="1076"/>
          <ac:cxnSpMkLst>
            <pc:docMk/>
            <pc:sldMk cId="843821581" sldId="674"/>
            <ac:cxnSpMk id="10" creationId="{19AA91D0-8825-4FA2-9584-C3C50E20D827}"/>
          </ac:cxnSpMkLst>
        </pc:cxnChg>
        <pc:cxnChg chg="add mod">
          <ac:chgData name="Stewart Gale" userId="3647ddd2-6040-41ae-a96d-232c23482af8" providerId="ADAL" clId="{86A9536C-CB7D-486E-B813-A15C4DB909E7}" dt="2021-11-01T17:33:53.578" v="428" actId="1076"/>
          <ac:cxnSpMkLst>
            <pc:docMk/>
            <pc:sldMk cId="843821581" sldId="674"/>
            <ac:cxnSpMk id="11" creationId="{53ED6310-4A0A-423A-A3CC-D692A14E78E8}"/>
          </ac:cxnSpMkLst>
        </pc:cxnChg>
        <pc:cxnChg chg="add mod">
          <ac:chgData name="Stewart Gale" userId="3647ddd2-6040-41ae-a96d-232c23482af8" providerId="ADAL" clId="{86A9536C-CB7D-486E-B813-A15C4DB909E7}" dt="2021-11-01T17:33:53.578" v="428" actId="1076"/>
          <ac:cxnSpMkLst>
            <pc:docMk/>
            <pc:sldMk cId="843821581" sldId="674"/>
            <ac:cxnSpMk id="12" creationId="{738C5781-054C-46EF-882D-3E45B60C069B}"/>
          </ac:cxnSpMkLst>
        </pc:cxnChg>
      </pc:sldChg>
      <pc:sldChg chg="addSp delSp modSp add mod">
        <pc:chgData name="Stewart Gale" userId="3647ddd2-6040-41ae-a96d-232c23482af8" providerId="ADAL" clId="{86A9536C-CB7D-486E-B813-A15C4DB909E7}" dt="2023-01-05T05:12:55.453" v="769" actId="20577"/>
        <pc:sldMkLst>
          <pc:docMk/>
          <pc:sldMk cId="3659720848" sldId="675"/>
        </pc:sldMkLst>
        <pc:spChg chg="mod">
          <ac:chgData name="Stewart Gale" userId="3647ddd2-6040-41ae-a96d-232c23482af8" providerId="ADAL" clId="{86A9536C-CB7D-486E-B813-A15C4DB909E7}" dt="2021-11-01T17:30:48.299" v="381"/>
          <ac:spMkLst>
            <pc:docMk/>
            <pc:sldMk cId="3659720848" sldId="675"/>
            <ac:spMk id="3" creationId="{00000000-0000-0000-0000-000000000000}"/>
          </ac:spMkLst>
        </pc:spChg>
        <pc:spChg chg="mod">
          <ac:chgData name="Stewart Gale" userId="3647ddd2-6040-41ae-a96d-232c23482af8" providerId="ADAL" clId="{86A9536C-CB7D-486E-B813-A15C4DB909E7}" dt="2021-11-01T17:34:32.082" v="444" actId="1076"/>
          <ac:spMkLst>
            <pc:docMk/>
            <pc:sldMk cId="3659720848" sldId="675"/>
            <ac:spMk id="7" creationId="{2AD311E4-4A4E-4BB5-9C37-9143B44C2F6C}"/>
          </ac:spMkLst>
        </pc:spChg>
        <pc:graphicFrameChg chg="del">
          <ac:chgData name="Stewart Gale" userId="3647ddd2-6040-41ae-a96d-232c23482af8" providerId="ADAL" clId="{86A9536C-CB7D-486E-B813-A15C4DB909E7}" dt="2021-11-01T17:32:00.518" v="402" actId="478"/>
          <ac:graphicFrameMkLst>
            <pc:docMk/>
            <pc:sldMk cId="3659720848" sldId="675"/>
            <ac:graphicFrameMk id="9" creationId="{718A7DA9-68DF-44FB-9B05-C72B98472908}"/>
          </ac:graphicFrameMkLst>
        </pc:graphicFrameChg>
        <pc:graphicFrameChg chg="add mod modGraphic">
          <ac:chgData name="Stewart Gale" userId="3647ddd2-6040-41ae-a96d-232c23482af8" providerId="ADAL" clId="{86A9536C-CB7D-486E-B813-A15C4DB909E7}" dt="2023-01-05T05:12:55.453" v="769" actId="20577"/>
          <ac:graphicFrameMkLst>
            <pc:docMk/>
            <pc:sldMk cId="3659720848" sldId="675"/>
            <ac:graphicFrameMk id="13" creationId="{7524D63D-EC08-4006-85C2-0FEC57959FD7}"/>
          </ac:graphicFrameMkLst>
        </pc:graphicFrameChg>
        <pc:cxnChg chg="del">
          <ac:chgData name="Stewart Gale" userId="3647ddd2-6040-41ae-a96d-232c23482af8" providerId="ADAL" clId="{86A9536C-CB7D-486E-B813-A15C4DB909E7}" dt="2021-11-01T17:32:00.518" v="402" actId="478"/>
          <ac:cxnSpMkLst>
            <pc:docMk/>
            <pc:sldMk cId="3659720848" sldId="675"/>
            <ac:cxnSpMk id="10" creationId="{19AA91D0-8825-4FA2-9584-C3C50E20D827}"/>
          </ac:cxnSpMkLst>
        </pc:cxnChg>
        <pc:cxnChg chg="del">
          <ac:chgData name="Stewart Gale" userId="3647ddd2-6040-41ae-a96d-232c23482af8" providerId="ADAL" clId="{86A9536C-CB7D-486E-B813-A15C4DB909E7}" dt="2021-11-01T17:32:00.518" v="402" actId="478"/>
          <ac:cxnSpMkLst>
            <pc:docMk/>
            <pc:sldMk cId="3659720848" sldId="675"/>
            <ac:cxnSpMk id="11" creationId="{53ED6310-4A0A-423A-A3CC-D692A14E78E8}"/>
          </ac:cxnSpMkLst>
        </pc:cxnChg>
        <pc:cxnChg chg="del">
          <ac:chgData name="Stewart Gale" userId="3647ddd2-6040-41ae-a96d-232c23482af8" providerId="ADAL" clId="{86A9536C-CB7D-486E-B813-A15C4DB909E7}" dt="2021-11-01T17:32:00.518" v="402" actId="478"/>
          <ac:cxnSpMkLst>
            <pc:docMk/>
            <pc:sldMk cId="3659720848" sldId="675"/>
            <ac:cxnSpMk id="12" creationId="{738C5781-054C-46EF-882D-3E45B60C069B}"/>
          </ac:cxnSpMkLst>
        </pc:cxnChg>
        <pc:cxnChg chg="add mod">
          <ac:chgData name="Stewart Gale" userId="3647ddd2-6040-41ae-a96d-232c23482af8" providerId="ADAL" clId="{86A9536C-CB7D-486E-B813-A15C4DB909E7}" dt="2021-11-01T17:35:25.182" v="457" actId="1076"/>
          <ac:cxnSpMkLst>
            <pc:docMk/>
            <pc:sldMk cId="3659720848" sldId="675"/>
            <ac:cxnSpMk id="14" creationId="{5C4BD51B-5BB1-4E38-86A4-DF5B04452B61}"/>
          </ac:cxnSpMkLst>
        </pc:cxnChg>
        <pc:cxnChg chg="add mod">
          <ac:chgData name="Stewart Gale" userId="3647ddd2-6040-41ae-a96d-232c23482af8" providerId="ADAL" clId="{86A9536C-CB7D-486E-B813-A15C4DB909E7}" dt="2021-11-01T17:35:12.733" v="454" actId="1076"/>
          <ac:cxnSpMkLst>
            <pc:docMk/>
            <pc:sldMk cId="3659720848" sldId="675"/>
            <ac:cxnSpMk id="15" creationId="{5877A791-57AA-4ABA-B934-6BBD7E95F601}"/>
          </ac:cxnSpMkLst>
        </pc:cxnChg>
        <pc:cxnChg chg="add mod">
          <ac:chgData name="Stewart Gale" userId="3647ddd2-6040-41ae-a96d-232c23482af8" providerId="ADAL" clId="{86A9536C-CB7D-486E-B813-A15C4DB909E7}" dt="2021-11-01T17:35:04.168" v="451" actId="1076"/>
          <ac:cxnSpMkLst>
            <pc:docMk/>
            <pc:sldMk cId="3659720848" sldId="675"/>
            <ac:cxnSpMk id="16" creationId="{580644D7-4FE7-403D-8A9E-C4E3BA44A308}"/>
          </ac:cxnSpMkLst>
        </pc:cxnChg>
      </pc:sldChg>
      <pc:sldChg chg="modSp add mod modAnim">
        <pc:chgData name="Stewart Gale" userId="3647ddd2-6040-41ae-a96d-232c23482af8" providerId="ADAL" clId="{86A9536C-CB7D-486E-B813-A15C4DB909E7}" dt="2021-11-01T17:38:53.556" v="549" actId="6549"/>
        <pc:sldMkLst>
          <pc:docMk/>
          <pc:sldMk cId="2142292731" sldId="676"/>
        </pc:sldMkLst>
        <pc:spChg chg="mod">
          <ac:chgData name="Stewart Gale" userId="3647ddd2-6040-41ae-a96d-232c23482af8" providerId="ADAL" clId="{86A9536C-CB7D-486E-B813-A15C4DB909E7}" dt="2021-11-01T17:38:53.556" v="549" actId="6549"/>
          <ac:spMkLst>
            <pc:docMk/>
            <pc:sldMk cId="2142292731" sldId="676"/>
            <ac:spMk id="5" creationId="{00000000-0000-0000-0000-000000000000}"/>
          </ac:spMkLst>
        </pc:spChg>
      </pc:sldChg>
      <pc:sldChg chg="addSp new del ord">
        <pc:chgData name="Stewart Gale" userId="3647ddd2-6040-41ae-a96d-232c23482af8" providerId="ADAL" clId="{86A9536C-CB7D-486E-B813-A15C4DB909E7}" dt="2021-11-04T08:29:59.134" v="597" actId="47"/>
        <pc:sldMkLst>
          <pc:docMk/>
          <pc:sldMk cId="1687759634" sldId="677"/>
        </pc:sldMkLst>
        <pc:inkChg chg="add">
          <ac:chgData name="Stewart Gale" userId="3647ddd2-6040-41ae-a96d-232c23482af8" providerId="ADAL" clId="{86A9536C-CB7D-486E-B813-A15C4DB909E7}" dt="2021-11-04T08:21:32.448" v="594"/>
          <ac:inkMkLst>
            <pc:docMk/>
            <pc:sldMk cId="1687759634" sldId="677"/>
            <ac:inkMk id="2" creationId="{91F8167B-98D8-40A7-9949-D00188FA2B41}"/>
          </ac:inkMkLst>
        </pc:inkChg>
        <pc:inkChg chg="add">
          <ac:chgData name="Stewart Gale" userId="3647ddd2-6040-41ae-a96d-232c23482af8" providerId="ADAL" clId="{86A9536C-CB7D-486E-B813-A15C4DB909E7}" dt="2021-11-04T08:25:50.901" v="595"/>
          <ac:inkMkLst>
            <pc:docMk/>
            <pc:sldMk cId="1687759634" sldId="677"/>
            <ac:inkMk id="3" creationId="{581C0A3B-8B52-4027-B718-DF195F43EE90}"/>
          </ac:inkMkLst>
        </pc:inkChg>
      </pc:sldChg>
      <pc:sldChg chg="new del">
        <pc:chgData name="Stewart Gale" userId="3647ddd2-6040-41ae-a96d-232c23482af8" providerId="ADAL" clId="{86A9536C-CB7D-486E-B813-A15C4DB909E7}" dt="2021-11-04T08:30:00.885" v="598" actId="47"/>
        <pc:sldMkLst>
          <pc:docMk/>
          <pc:sldMk cId="2522428454" sldId="67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27448" y="1484784"/>
            <a:ext cx="1022513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u="sng" dirty="0"/>
              <a:t>FM: Stationary Points</a:t>
            </a:r>
          </a:p>
        </p:txBody>
      </p:sp>
    </p:spTree>
    <p:extLst>
      <p:ext uri="{BB962C8B-B14F-4D97-AF65-F5344CB8AC3E}">
        <p14:creationId xmlns:p14="http://schemas.microsoft.com/office/powerpoint/2010/main" val="2713193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263352" y="1484784"/>
                <a:ext cx="11665295" cy="3170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8000" dirty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7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d>
                      <m:dPr>
                        <m:ctrlPr>
                          <a:rPr lang="en-GB" sz="7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7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7200" b="1" i="1">
                        <a:latin typeface="Cambria Math" panose="02040503050406030204" pitchFamily="18" charset="0"/>
                      </a:rPr>
                      <m:t>𝒑𝒐𝒔𝒕𝒊𝒗𝒆</m:t>
                    </m:r>
                    <m:r>
                      <a:rPr lang="en-GB" sz="72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7200" b="1" i="1">
                        <a:latin typeface="Cambria Math" panose="02040503050406030204" pitchFamily="18" charset="0"/>
                      </a:rPr>
                      <m:t>𝒗𝒂𝒍𝒖𝒆</m:t>
                    </m:r>
                  </m:oMath>
                </a14:m>
                <a:endParaRPr lang="en-GB" sz="7200" b="1" dirty="0"/>
              </a:p>
              <a:p>
                <a:pPr algn="ctr"/>
                <a:endParaRPr lang="en-GB" sz="4800" b="1" dirty="0"/>
              </a:p>
              <a:p>
                <a:pPr lvl="0" algn="ctr"/>
                <a:r>
                  <a:rPr lang="en-GB" sz="7200" dirty="0">
                    <a:solidFill>
                      <a:prstClr val="black"/>
                    </a:solidFill>
                  </a:rPr>
                  <a:t>then it is a </a:t>
                </a:r>
                <a:r>
                  <a:rPr lang="en-GB" sz="7200" b="1" dirty="0">
                    <a:solidFill>
                      <a:prstClr val="black"/>
                    </a:solidFill>
                  </a:rPr>
                  <a:t>minimum point</a:t>
                </a: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484784"/>
                <a:ext cx="11665295" cy="3170099"/>
              </a:xfrm>
              <a:prstGeom prst="rect">
                <a:avLst/>
              </a:prstGeom>
              <a:blipFill>
                <a:blip r:embed="rId2"/>
                <a:stretch>
                  <a:fillRect t="-8269" b="-148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768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D311E4-4A4E-4BB5-9C37-9143B44C2F6C}"/>
              </a:ext>
            </a:extLst>
          </p:cNvPr>
          <p:cNvSpPr/>
          <p:nvPr/>
        </p:nvSpPr>
        <p:spPr>
          <a:xfrm>
            <a:off x="623392" y="332656"/>
            <a:ext cx="110892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5400" dirty="0">
                <a:solidFill>
                  <a:prstClr val="black"/>
                </a:solidFill>
              </a:rPr>
              <a:t>If the second derivative is </a:t>
            </a:r>
            <a:r>
              <a:rPr lang="en-GB" sz="5400" b="1" dirty="0">
                <a:solidFill>
                  <a:prstClr val="black"/>
                </a:solidFill>
              </a:rPr>
              <a:t>negative</a:t>
            </a:r>
            <a:r>
              <a:rPr lang="en-GB" sz="5400" dirty="0">
                <a:solidFill>
                  <a:prstClr val="black"/>
                </a:solidFill>
              </a:rPr>
              <a:t>, </a:t>
            </a:r>
          </a:p>
          <a:p>
            <a:pPr lvl="0" algn="ctr"/>
            <a:r>
              <a:rPr lang="en-GB" sz="5400" dirty="0">
                <a:solidFill>
                  <a:prstClr val="black"/>
                </a:solidFill>
              </a:rPr>
              <a:t>the gradient is </a:t>
            </a:r>
            <a:r>
              <a:rPr lang="en-GB" sz="5400" b="1" dirty="0">
                <a:solidFill>
                  <a:prstClr val="black"/>
                </a:solidFill>
              </a:rPr>
              <a:t>decreasing</a:t>
            </a:r>
            <a:r>
              <a:rPr lang="en-GB" sz="5400" dirty="0">
                <a:solidFill>
                  <a:prstClr val="black"/>
                </a:solidFill>
              </a:rPr>
              <a:t>.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7524D63D-EC08-4006-85C2-0FEC57959F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076474"/>
              </p:ext>
            </p:extLst>
          </p:nvPr>
        </p:nvGraphicFramePr>
        <p:xfrm>
          <a:off x="2495600" y="2636912"/>
          <a:ext cx="7326815" cy="3261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59059">
                  <a:extLst>
                    <a:ext uri="{9D8B030D-6E8A-4147-A177-3AD203B41FA5}">
                      <a16:colId xmlns:a16="http://schemas.microsoft.com/office/drawing/2014/main" val="1689542682"/>
                    </a:ext>
                  </a:extLst>
                </a:gridCol>
                <a:gridCol w="2562620">
                  <a:extLst>
                    <a:ext uri="{9D8B030D-6E8A-4147-A177-3AD203B41FA5}">
                      <a16:colId xmlns:a16="http://schemas.microsoft.com/office/drawing/2014/main" val="2939009514"/>
                    </a:ext>
                  </a:extLst>
                </a:gridCol>
                <a:gridCol w="2405136">
                  <a:extLst>
                    <a:ext uri="{9D8B030D-6E8A-4147-A177-3AD203B41FA5}">
                      <a16:colId xmlns:a16="http://schemas.microsoft.com/office/drawing/2014/main" val="31144919"/>
                    </a:ext>
                  </a:extLst>
                </a:gridCol>
              </a:tblGrid>
              <a:tr h="356736">
                <a:tc gridSpan="3"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Local Maximum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29651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Gradient </a:t>
                      </a:r>
                    </a:p>
                    <a:p>
                      <a:pPr algn="ctr"/>
                      <a:r>
                        <a:rPr lang="en-GB" sz="2800" dirty="0"/>
                        <a:t>just before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Gradient at maximum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Gradient </a:t>
                      </a:r>
                    </a:p>
                    <a:p>
                      <a:pPr algn="ctr"/>
                      <a:r>
                        <a:rPr lang="en-GB" sz="2800" dirty="0"/>
                        <a:t>just after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094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800" dirty="0"/>
                    </a:p>
                    <a:p>
                      <a:pPr algn="ctr"/>
                      <a:endParaRPr lang="en-GB" sz="2800" dirty="0"/>
                    </a:p>
                    <a:p>
                      <a:pPr algn="ctr"/>
                      <a:endParaRPr lang="en-GB" sz="2800" dirty="0"/>
                    </a:p>
                    <a:p>
                      <a:pPr algn="ctr"/>
                      <a:r>
                        <a:rPr lang="en-GB" sz="2800" dirty="0"/>
                        <a:t>  + gradient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2800" dirty="0"/>
                    </a:p>
                    <a:p>
                      <a:pPr algn="ctr"/>
                      <a:endParaRPr lang="en-GB" sz="2800" dirty="0"/>
                    </a:p>
                    <a:p>
                      <a:pPr algn="ctr"/>
                      <a:endParaRPr lang="en-GB" sz="2800" dirty="0"/>
                    </a:p>
                    <a:p>
                      <a:pPr algn="ctr"/>
                      <a:r>
                        <a:rPr lang="en-GB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2800" dirty="0"/>
                    </a:p>
                    <a:p>
                      <a:pPr algn="ctr"/>
                      <a:endParaRPr lang="en-GB" sz="2800" dirty="0"/>
                    </a:p>
                    <a:p>
                      <a:pPr algn="ctr"/>
                      <a:endParaRPr lang="en-GB" sz="2800" dirty="0"/>
                    </a:p>
                    <a:p>
                      <a:pPr algn="ctr"/>
                      <a:r>
                        <a:rPr lang="en-GB" sz="2800" dirty="0"/>
                        <a:t>- gradient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6608726"/>
                  </a:ext>
                </a:extLst>
              </a:tr>
            </a:tbl>
          </a:graphicData>
        </a:graphic>
      </p:graphicFrame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C4BD51B-5BB1-4E38-86A4-DF5B04452B61}"/>
              </a:ext>
            </a:extLst>
          </p:cNvPr>
          <p:cNvCxnSpPr>
            <a:cxnSpLocks/>
          </p:cNvCxnSpPr>
          <p:nvPr/>
        </p:nvCxnSpPr>
        <p:spPr>
          <a:xfrm flipV="1">
            <a:off x="3207251" y="4437113"/>
            <a:ext cx="1152128" cy="741279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877A791-57AA-4ABA-B934-6BBD7E95F601}"/>
              </a:ext>
            </a:extLst>
          </p:cNvPr>
          <p:cNvCxnSpPr>
            <a:cxnSpLocks/>
          </p:cNvCxnSpPr>
          <p:nvPr/>
        </p:nvCxnSpPr>
        <p:spPr>
          <a:xfrm>
            <a:off x="5517481" y="4509120"/>
            <a:ext cx="128305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80644D7-4FE7-403D-8A9E-C4E3BA44A308}"/>
              </a:ext>
            </a:extLst>
          </p:cNvPr>
          <p:cNvCxnSpPr>
            <a:cxnSpLocks/>
          </p:cNvCxnSpPr>
          <p:nvPr/>
        </p:nvCxnSpPr>
        <p:spPr>
          <a:xfrm>
            <a:off x="8150669" y="4509120"/>
            <a:ext cx="1224136" cy="8008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9720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335360" y="1628800"/>
                <a:ext cx="11593288" cy="33181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6600" dirty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7200" i="1"/>
                        </m:ctrlPr>
                      </m:sSupPr>
                      <m:e>
                        <m:r>
                          <a:rPr lang="en-GB" sz="7200" i="1"/>
                          <m:t>𝑓</m:t>
                        </m:r>
                      </m:e>
                      <m:sup>
                        <m:r>
                          <a:rPr lang="en-GB" sz="7200" i="1"/>
                          <m:t>′′</m:t>
                        </m:r>
                      </m:sup>
                    </m:sSup>
                    <m:d>
                      <m:dPr>
                        <m:ctrlPr>
                          <a:rPr lang="en-GB" sz="7200" i="1"/>
                        </m:ctrlPr>
                      </m:dPr>
                      <m:e>
                        <m:r>
                          <a:rPr lang="en-GB" sz="7200" i="1"/>
                          <m:t>𝑥</m:t>
                        </m:r>
                      </m:e>
                    </m:d>
                    <m:r>
                      <a:rPr lang="en-GB" sz="7200" i="1"/>
                      <m:t>=</m:t>
                    </m:r>
                    <m:r>
                      <a:rPr lang="en-US" sz="7200" b="1" i="1"/>
                      <m:t>𝒏𝒆𝒈𝒂𝒕𝒊𝒗𝒆</m:t>
                    </m:r>
                    <m:r>
                      <a:rPr lang="en-GB" sz="7200" b="1" i="1"/>
                      <m:t> </m:t>
                    </m:r>
                    <m:r>
                      <a:rPr lang="en-GB" sz="7200" b="1" i="1"/>
                      <m:t>𝒗𝒂𝒍𝒖𝒆</m:t>
                    </m:r>
                  </m:oMath>
                </a14:m>
                <a:endParaRPr lang="en-GB" sz="6600" b="1" dirty="0"/>
              </a:p>
              <a:p>
                <a:pPr algn="ctr"/>
                <a:endParaRPr lang="en-GB" sz="6600" b="1" dirty="0"/>
              </a:p>
              <a:p>
                <a:pPr lvl="0" algn="ctr"/>
                <a:r>
                  <a:rPr lang="en-GB" sz="6600" dirty="0">
                    <a:solidFill>
                      <a:prstClr val="black"/>
                    </a:solidFill>
                  </a:rPr>
                  <a:t>then it is a </a:t>
                </a:r>
                <a:r>
                  <a:rPr lang="en-GB" sz="6600" b="1" dirty="0">
                    <a:solidFill>
                      <a:prstClr val="black"/>
                    </a:solidFill>
                  </a:rPr>
                  <a:t>maximum point.</a:t>
                </a: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628800"/>
                <a:ext cx="11593288" cy="3318152"/>
              </a:xfrm>
              <a:prstGeom prst="rect">
                <a:avLst/>
              </a:prstGeom>
              <a:blipFill>
                <a:blip r:embed="rId2"/>
                <a:stretch>
                  <a:fillRect l="-1262" t="-1284" b="-130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2292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407367" y="392377"/>
                <a:ext cx="11305247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The stationary point of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GB" sz="3600" i="1">
                        <a:latin typeface="Cambria Math" panose="02040503050406030204" pitchFamily="18" charset="0"/>
                      </a:rPr>
                      <m:t>−32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600" dirty="0"/>
                  <a:t> is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2,−48</m:t>
                        </m:r>
                      </m:e>
                    </m:d>
                  </m:oMath>
                </a14:m>
                <a:r>
                  <a:rPr lang="en-GB" sz="3600" dirty="0"/>
                  <a:t>. </a:t>
                </a:r>
              </a:p>
              <a:p>
                <a:pPr algn="ctr"/>
                <a:r>
                  <a:rPr lang="en-GB" sz="3600" dirty="0"/>
                  <a:t>Use the second derivative to classify this stationary point.</a:t>
                </a: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7" y="392377"/>
                <a:ext cx="11305247" cy="1200329"/>
              </a:xfrm>
              <a:prstGeom prst="rect">
                <a:avLst/>
              </a:prstGeom>
              <a:blipFill>
                <a:blip r:embed="rId2"/>
                <a:stretch>
                  <a:fillRect t="-448" b="-103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1782956" y="2236645"/>
                <a:ext cx="3278020" cy="11441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=4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−32</m:t>
                      </m:r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2956" y="2236645"/>
                <a:ext cx="3278020" cy="11441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7248414" y="2059155"/>
                <a:ext cx="266429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3600" dirty="0">
                    <a:solidFill>
                      <a:prstClr val="black"/>
                    </a:solidFill>
                  </a:rPr>
                  <a:t>When </a:t>
                </a:r>
                <a14:m>
                  <m:oMath xmlns:m="http://schemas.openxmlformats.org/officeDocument/2006/math"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414" y="2059155"/>
                <a:ext cx="2664296" cy="646331"/>
              </a:xfrm>
              <a:prstGeom prst="rect">
                <a:avLst/>
              </a:prstGeom>
              <a:blipFill>
                <a:blip r:embed="rId4"/>
                <a:stretch>
                  <a:fillRect l="-6865" t="-15094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6960096" y="4797152"/>
            <a:ext cx="32409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3200" dirty="0">
                <a:solidFill>
                  <a:prstClr val="black"/>
                </a:solidFill>
              </a:rPr>
              <a:t>48 is positive therefore</a:t>
            </a:r>
          </a:p>
          <a:p>
            <a:pPr lvl="0" algn="ctr"/>
            <a:r>
              <a:rPr lang="en-GB" sz="3200" dirty="0">
                <a:solidFill>
                  <a:prstClr val="black"/>
                </a:solidFill>
              </a:rPr>
              <a:t>minimum point.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7590353" y="3099834"/>
                <a:ext cx="2167388" cy="12039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48</m:t>
                      </m:r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0353" y="3099834"/>
                <a:ext cx="2167388" cy="120398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/>
          <p:nvPr/>
        </p:nvCxnSpPr>
        <p:spPr>
          <a:xfrm>
            <a:off x="5951984" y="2126595"/>
            <a:ext cx="0" cy="40324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1782957" y="4248083"/>
                <a:ext cx="2652649" cy="12039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=12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2957" y="4248083"/>
                <a:ext cx="2652649" cy="120398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9954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2" grpId="0"/>
      <p:bldP spid="14" grpId="0"/>
      <p:bldP spid="5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638" y="188640"/>
            <a:ext cx="9256092" cy="36004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b="42997"/>
          <a:stretch/>
        </p:blipFill>
        <p:spPr>
          <a:xfrm>
            <a:off x="1703512" y="4019870"/>
            <a:ext cx="8956251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429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48" y="260648"/>
            <a:ext cx="10042346" cy="39062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t="64005" b="5649"/>
          <a:stretch/>
        </p:blipFill>
        <p:spPr>
          <a:xfrm>
            <a:off x="839416" y="4653136"/>
            <a:ext cx="11055820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828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/>
          <p:cNvSpPr/>
          <p:nvPr/>
        </p:nvSpPr>
        <p:spPr>
          <a:xfrm>
            <a:off x="2496143" y="2780929"/>
            <a:ext cx="6893373" cy="3149815"/>
          </a:xfrm>
          <a:custGeom>
            <a:avLst/>
            <a:gdLst>
              <a:gd name="connsiteX0" fmla="*/ 0 w 4954772"/>
              <a:gd name="connsiteY0" fmla="*/ 1070433 h 1549138"/>
              <a:gd name="connsiteX1" fmla="*/ 1307805 w 4954772"/>
              <a:gd name="connsiteY1" fmla="*/ 7177 h 1549138"/>
              <a:gd name="connsiteX2" fmla="*/ 3444949 w 4954772"/>
              <a:gd name="connsiteY2" fmla="*/ 1538266 h 1549138"/>
              <a:gd name="connsiteX3" fmla="*/ 4954772 w 4954772"/>
              <a:gd name="connsiteY3" fmla="*/ 570703 h 1549138"/>
              <a:gd name="connsiteX0" fmla="*/ 0 w 5497033"/>
              <a:gd name="connsiteY0" fmla="*/ 1435395 h 1905080"/>
              <a:gd name="connsiteX1" fmla="*/ 1307805 w 5497033"/>
              <a:gd name="connsiteY1" fmla="*/ 372139 h 1905080"/>
              <a:gd name="connsiteX2" fmla="*/ 3444949 w 5497033"/>
              <a:gd name="connsiteY2" fmla="*/ 1903228 h 1905080"/>
              <a:gd name="connsiteX3" fmla="*/ 5497033 w 5497033"/>
              <a:gd name="connsiteY3" fmla="*/ 0 h 190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97033" h="1905080">
                <a:moveTo>
                  <a:pt x="0" y="1435395"/>
                </a:moveTo>
                <a:cubicBezTo>
                  <a:pt x="366823" y="864781"/>
                  <a:pt x="733647" y="294167"/>
                  <a:pt x="1307805" y="372139"/>
                </a:cubicBezTo>
                <a:cubicBezTo>
                  <a:pt x="1881963" y="450111"/>
                  <a:pt x="2746744" y="1965251"/>
                  <a:pt x="3444949" y="1903228"/>
                </a:cubicBezTo>
                <a:cubicBezTo>
                  <a:pt x="4143154" y="1841205"/>
                  <a:pt x="5046035" y="530742"/>
                  <a:pt x="5497033" y="0"/>
                </a:cubicBez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/>
          <p:cNvSpPr/>
          <p:nvPr/>
        </p:nvSpPr>
        <p:spPr>
          <a:xfrm>
            <a:off x="623392" y="313492"/>
            <a:ext cx="109452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5400" dirty="0"/>
              <a:t>Can you identify a stationary point </a:t>
            </a:r>
          </a:p>
          <a:p>
            <a:pPr lvl="0" algn="ctr"/>
            <a:r>
              <a:rPr lang="en-GB" sz="5400" dirty="0"/>
              <a:t>on the curve?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276351A-20D7-480F-B53C-AB44823EF526}"/>
              </a:ext>
            </a:extLst>
          </p:cNvPr>
          <p:cNvSpPr/>
          <p:nvPr/>
        </p:nvSpPr>
        <p:spPr>
          <a:xfrm>
            <a:off x="3863752" y="3284985"/>
            <a:ext cx="216024" cy="19513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7C4D75F-C36D-42C9-95DC-8FB27811110D}"/>
              </a:ext>
            </a:extLst>
          </p:cNvPr>
          <p:cNvSpPr/>
          <p:nvPr/>
        </p:nvSpPr>
        <p:spPr>
          <a:xfrm>
            <a:off x="6672064" y="5826156"/>
            <a:ext cx="216024" cy="19513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C0B8E38-47FF-4EF8-AE49-E82F43109221}"/>
              </a:ext>
            </a:extLst>
          </p:cNvPr>
          <p:cNvSpPr txBox="1"/>
          <p:nvPr/>
        </p:nvSpPr>
        <p:spPr>
          <a:xfrm>
            <a:off x="2770437" y="2717356"/>
            <a:ext cx="2618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Local maximum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BDC70FE-15C8-420B-8007-39BCF521508F}"/>
              </a:ext>
            </a:extLst>
          </p:cNvPr>
          <p:cNvSpPr txBox="1"/>
          <p:nvPr/>
        </p:nvSpPr>
        <p:spPr>
          <a:xfrm>
            <a:off x="5663952" y="6021288"/>
            <a:ext cx="2618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Local minimum</a:t>
            </a:r>
          </a:p>
        </p:txBody>
      </p:sp>
    </p:spTree>
    <p:extLst>
      <p:ext uri="{BB962C8B-B14F-4D97-AF65-F5344CB8AC3E}">
        <p14:creationId xmlns:p14="http://schemas.microsoft.com/office/powerpoint/2010/main" val="3650722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/>
          <p:cNvSpPr/>
          <p:nvPr/>
        </p:nvSpPr>
        <p:spPr>
          <a:xfrm>
            <a:off x="2648742" y="2737553"/>
            <a:ext cx="6893373" cy="3149815"/>
          </a:xfrm>
          <a:custGeom>
            <a:avLst/>
            <a:gdLst>
              <a:gd name="connsiteX0" fmla="*/ 0 w 4954772"/>
              <a:gd name="connsiteY0" fmla="*/ 1070433 h 1549138"/>
              <a:gd name="connsiteX1" fmla="*/ 1307805 w 4954772"/>
              <a:gd name="connsiteY1" fmla="*/ 7177 h 1549138"/>
              <a:gd name="connsiteX2" fmla="*/ 3444949 w 4954772"/>
              <a:gd name="connsiteY2" fmla="*/ 1538266 h 1549138"/>
              <a:gd name="connsiteX3" fmla="*/ 4954772 w 4954772"/>
              <a:gd name="connsiteY3" fmla="*/ 570703 h 1549138"/>
              <a:gd name="connsiteX0" fmla="*/ 0 w 5497033"/>
              <a:gd name="connsiteY0" fmla="*/ 1435395 h 1905080"/>
              <a:gd name="connsiteX1" fmla="*/ 1307805 w 5497033"/>
              <a:gd name="connsiteY1" fmla="*/ 372139 h 1905080"/>
              <a:gd name="connsiteX2" fmla="*/ 3444949 w 5497033"/>
              <a:gd name="connsiteY2" fmla="*/ 1903228 h 1905080"/>
              <a:gd name="connsiteX3" fmla="*/ 5497033 w 5497033"/>
              <a:gd name="connsiteY3" fmla="*/ 0 h 190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97033" h="1905080">
                <a:moveTo>
                  <a:pt x="0" y="1435395"/>
                </a:moveTo>
                <a:cubicBezTo>
                  <a:pt x="366823" y="864781"/>
                  <a:pt x="733647" y="294167"/>
                  <a:pt x="1307805" y="372139"/>
                </a:cubicBezTo>
                <a:cubicBezTo>
                  <a:pt x="1881963" y="450111"/>
                  <a:pt x="2746744" y="1965251"/>
                  <a:pt x="3444949" y="1903228"/>
                </a:cubicBezTo>
                <a:cubicBezTo>
                  <a:pt x="4143154" y="1841205"/>
                  <a:pt x="5046035" y="530742"/>
                  <a:pt x="5497033" y="0"/>
                </a:cubicBezTo>
              </a:path>
            </a:pathLst>
          </a:cu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3027503" y="3336339"/>
            <a:ext cx="2257481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2144817" y="2758665"/>
                <a:ext cx="1846726" cy="523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GB" sz="2800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2800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2800" b="1" i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4817" y="2758665"/>
                <a:ext cx="1846726" cy="5232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/>
          <p:nvPr/>
        </p:nvCxnSpPr>
        <p:spPr>
          <a:xfrm>
            <a:off x="5764066" y="5887367"/>
            <a:ext cx="2257481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7026598" y="5939491"/>
                <a:ext cx="1852794" cy="523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GB" sz="2800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2800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2800" b="1" i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6598" y="5939491"/>
                <a:ext cx="1852794" cy="5232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13"/>
          <p:cNvSpPr/>
          <p:nvPr/>
        </p:nvSpPr>
        <p:spPr>
          <a:xfrm>
            <a:off x="4002262" y="3251811"/>
            <a:ext cx="216024" cy="19513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6831481" y="5763631"/>
            <a:ext cx="195118" cy="19170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/>
          <p:cNvSpPr/>
          <p:nvPr/>
        </p:nvSpPr>
        <p:spPr>
          <a:xfrm>
            <a:off x="757138" y="353777"/>
            <a:ext cx="109554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4800" dirty="0"/>
              <a:t>What can you stay about the </a:t>
            </a:r>
          </a:p>
          <a:p>
            <a:pPr lvl="0" algn="ctr"/>
            <a:r>
              <a:rPr lang="en-GB" sz="4800" dirty="0"/>
              <a:t>stationary points and their gradients?</a:t>
            </a:r>
          </a:p>
        </p:txBody>
      </p:sp>
    </p:spTree>
    <p:extLst>
      <p:ext uri="{BB962C8B-B14F-4D97-AF65-F5344CB8AC3E}">
        <p14:creationId xmlns:p14="http://schemas.microsoft.com/office/powerpoint/2010/main" val="1597768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1774947" y="415117"/>
                <a:ext cx="8640959" cy="14465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Find the coordinates of the turning points of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4400" i="1">
                        <a:latin typeface="Cambria Math" panose="02040503050406030204" pitchFamily="18" charset="0"/>
                      </a:rPr>
                      <m:t>+6</m:t>
                    </m:r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400" i="1">
                        <a:latin typeface="Cambria Math" panose="02040503050406030204" pitchFamily="18" charset="0"/>
                      </a:rPr>
                      <m:t>−135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4400" dirty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4947" y="415117"/>
                <a:ext cx="8640959" cy="1446550"/>
              </a:xfrm>
              <a:prstGeom prst="rect">
                <a:avLst/>
              </a:prstGeom>
              <a:blipFill>
                <a:blip r:embed="rId2"/>
                <a:stretch>
                  <a:fillRect t="-2662" b="-1292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1055440" y="2348880"/>
                <a:ext cx="4036219" cy="34957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2800" i="1"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+12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−135</m:t>
                      </m:r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</a:endParaRPr>
              </a:p>
              <a:p>
                <a:pPr algn="ctr"/>
                <a:endParaRPr lang="en-US" sz="2800" i="1" dirty="0">
                  <a:latin typeface="Cambria Math" panose="02040503050406030204" pitchFamily="18" charset="0"/>
                </a:endParaRPr>
              </a:p>
              <a:p>
                <a:pPr algn="ctr"/>
                <a:endParaRPr lang="en-GB" sz="28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  0 =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+12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−135</m:t>
                      </m:r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</a:endParaRPr>
              </a:p>
              <a:p>
                <a:pPr algn="ctr"/>
                <a:endParaRPr lang="en-GB" sz="2800" i="1" dirty="0">
                  <a:latin typeface="Cambria Math" panose="02040503050406030204" pitchFamily="18" charset="0"/>
                </a:endParaRPr>
              </a:p>
              <a:p>
                <a:pPr algn="ctr"/>
                <a:br>
                  <a:rPr lang="en-GB" sz="28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=−9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𝑜𝑟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2348880"/>
                <a:ext cx="4036219" cy="34957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6384032" y="2492897"/>
                <a:ext cx="3960440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800" dirty="0">
                    <a:solidFill>
                      <a:prstClr val="black"/>
                    </a:solidFill>
                  </a:rPr>
                  <a:t>When </a:t>
                </a:r>
                <a14:m>
                  <m:oMath xmlns:m="http://schemas.openxmlformats.org/officeDocument/2006/math"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=5, </m:t>
                    </m:r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=−400</m:t>
                    </m:r>
                  </m:oMath>
                </a14:m>
                <a:endParaRPr lang="en-GB" sz="2800" dirty="0">
                  <a:solidFill>
                    <a:prstClr val="black"/>
                  </a:solidFill>
                </a:endParaRPr>
              </a:p>
              <a:p>
                <a:pPr lvl="0"/>
                <a:endParaRPr lang="en-GB" sz="2800" dirty="0">
                  <a:solidFill>
                    <a:prstClr val="black"/>
                  </a:solidFill>
                </a:endParaRPr>
              </a:p>
              <a:p>
                <a:pPr lvl="0" algn="ctr"/>
                <a:r>
                  <a:rPr lang="en-GB" sz="2800" dirty="0">
                    <a:solidFill>
                      <a:prstClr val="black"/>
                    </a:solidFill>
                  </a:rPr>
                  <a:t>When </a:t>
                </a:r>
                <a14:m>
                  <m:oMath xmlns:m="http://schemas.openxmlformats.org/officeDocument/2006/math"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=−9, </m:t>
                    </m:r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=972   </m:t>
                    </m:r>
                  </m:oMath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2492897"/>
                <a:ext cx="3960440" cy="1384995"/>
              </a:xfrm>
              <a:prstGeom prst="rect">
                <a:avLst/>
              </a:prstGeom>
              <a:blipFill>
                <a:blip r:embed="rId4"/>
                <a:stretch>
                  <a:fillRect l="-3077" t="-4405" b="-118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7319762" y="5445225"/>
                <a:ext cx="2088981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,−</m:t>
                          </m:r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𝟒𝟎𝟎</m:t>
                          </m:r>
                        </m:e>
                      </m:d>
                    </m:oMath>
                  </m:oMathPara>
                </a14:m>
                <a:endParaRPr lang="en-GB" sz="3200" b="1" dirty="0"/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9762" y="5445225"/>
                <a:ext cx="2088981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7248128" y="4437113"/>
                <a:ext cx="208823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,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𝟗𝟕𝟐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8" y="4437113"/>
                <a:ext cx="2088232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/>
          <p:cNvCxnSpPr/>
          <p:nvPr/>
        </p:nvCxnSpPr>
        <p:spPr>
          <a:xfrm>
            <a:off x="5807968" y="2309294"/>
            <a:ext cx="0" cy="3960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2136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673271" y="477331"/>
                <a:ext cx="6719761" cy="14465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Find the smallest value of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i="1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+9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3271" y="477331"/>
                <a:ext cx="6719761" cy="1446550"/>
              </a:xfrm>
              <a:prstGeom prst="rect">
                <a:avLst/>
              </a:prstGeom>
              <a:blipFill>
                <a:blip r:embed="rId2"/>
                <a:stretch>
                  <a:fillRect t="-265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559496" y="2505716"/>
                <a:ext cx="345638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en-US" sz="36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2505716"/>
                <a:ext cx="3456384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2D9D94B-5B31-4CED-B78D-298815627F6E}"/>
                  </a:ext>
                </a:extLst>
              </p:cNvPr>
              <p:cNvSpPr txBox="1"/>
              <p:nvPr/>
            </p:nvSpPr>
            <p:spPr>
              <a:xfrm>
                <a:off x="1487488" y="3790122"/>
                <a:ext cx="248376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−4=0</m:t>
                      </m:r>
                    </m:oMath>
                  </m:oMathPara>
                </a14:m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2D9D94B-5B31-4CED-B78D-298815627F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3790122"/>
                <a:ext cx="2483768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3650504-2E51-42F5-B6FB-98FA81617993}"/>
                  </a:ext>
                </a:extLst>
              </p:cNvPr>
              <p:cNvSpPr txBox="1"/>
              <p:nvPr/>
            </p:nvSpPr>
            <p:spPr>
              <a:xfrm>
                <a:off x="2351584" y="5014258"/>
                <a:ext cx="169218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3650504-2E51-42F5-B6FB-98FA816179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5014258"/>
                <a:ext cx="1692188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6C3E2A3-C03B-40CE-9203-E09DE66495C0}"/>
                  </a:ext>
                </a:extLst>
              </p:cNvPr>
              <p:cNvSpPr txBox="1"/>
              <p:nvPr/>
            </p:nvSpPr>
            <p:spPr>
              <a:xfrm>
                <a:off x="6281092" y="2656839"/>
                <a:ext cx="403700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+9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6C3E2A3-C03B-40CE-9203-E09DE66495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1092" y="2656839"/>
                <a:ext cx="4037004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9305AF9-EE02-4E2A-AD50-DD6DFFA62F77}"/>
              </a:ext>
            </a:extLst>
          </p:cNvPr>
          <p:cNvCxnSpPr/>
          <p:nvPr/>
        </p:nvCxnSpPr>
        <p:spPr>
          <a:xfrm>
            <a:off x="5519936" y="2492237"/>
            <a:ext cx="0" cy="38884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4825A92-EB73-4DE2-8360-F45773BE0375}"/>
              </a:ext>
            </a:extLst>
          </p:cNvPr>
          <p:cNvSpPr txBox="1"/>
          <p:nvPr/>
        </p:nvSpPr>
        <p:spPr>
          <a:xfrm>
            <a:off x="6172700" y="5369679"/>
            <a:ext cx="46805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prstClr val="black"/>
                </a:solidFill>
                <a:latin typeface="Calibri"/>
              </a:rPr>
              <a:t>5 is the minimum value.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A521982-70B8-42F7-AF88-109108DFE6F3}"/>
                  </a:ext>
                </a:extLst>
              </p:cNvPr>
              <p:cNvSpPr txBox="1"/>
              <p:nvPr/>
            </p:nvSpPr>
            <p:spPr>
              <a:xfrm>
                <a:off x="6172700" y="3979112"/>
                <a:ext cx="198876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A521982-70B8-42F7-AF88-109108DFE6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2700" y="3979112"/>
                <a:ext cx="1988762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3025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2" grpId="0"/>
      <p:bldP spid="16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/>
          <p:cNvSpPr/>
          <p:nvPr/>
        </p:nvSpPr>
        <p:spPr>
          <a:xfrm>
            <a:off x="3325248" y="2132857"/>
            <a:ext cx="5541505" cy="1810693"/>
          </a:xfrm>
          <a:custGeom>
            <a:avLst/>
            <a:gdLst>
              <a:gd name="connsiteX0" fmla="*/ 0 w 3715657"/>
              <a:gd name="connsiteY0" fmla="*/ 0 h 1836837"/>
              <a:gd name="connsiteX1" fmla="*/ 928914 w 3715657"/>
              <a:gd name="connsiteY1" fmla="*/ 1814286 h 1836837"/>
              <a:gd name="connsiteX2" fmla="*/ 2032000 w 3715657"/>
              <a:gd name="connsiteY2" fmla="*/ 957943 h 1836837"/>
              <a:gd name="connsiteX3" fmla="*/ 2728686 w 3715657"/>
              <a:gd name="connsiteY3" fmla="*/ 101600 h 1836837"/>
              <a:gd name="connsiteX4" fmla="*/ 3715657 w 3715657"/>
              <a:gd name="connsiteY4" fmla="*/ 1190171 h 1836837"/>
              <a:gd name="connsiteX0" fmla="*/ 0 w 3715657"/>
              <a:gd name="connsiteY0" fmla="*/ 0 h 1831027"/>
              <a:gd name="connsiteX1" fmla="*/ 928914 w 3715657"/>
              <a:gd name="connsiteY1" fmla="*/ 1814286 h 1831027"/>
              <a:gd name="connsiteX2" fmla="*/ 2032000 w 3715657"/>
              <a:gd name="connsiteY2" fmla="*/ 957943 h 1831027"/>
              <a:gd name="connsiteX3" fmla="*/ 2728686 w 3715657"/>
              <a:gd name="connsiteY3" fmla="*/ 101600 h 1831027"/>
              <a:gd name="connsiteX4" fmla="*/ 3715657 w 3715657"/>
              <a:gd name="connsiteY4" fmla="*/ 1190171 h 1831027"/>
              <a:gd name="connsiteX0" fmla="*/ 0 w 3715657"/>
              <a:gd name="connsiteY0" fmla="*/ 0 h 1836776"/>
              <a:gd name="connsiteX1" fmla="*/ 928914 w 3715657"/>
              <a:gd name="connsiteY1" fmla="*/ 1814286 h 1836776"/>
              <a:gd name="connsiteX2" fmla="*/ 2032000 w 3715657"/>
              <a:gd name="connsiteY2" fmla="*/ 957943 h 1836776"/>
              <a:gd name="connsiteX3" fmla="*/ 2931886 w 3715657"/>
              <a:gd name="connsiteY3" fmla="*/ 116114 h 1836776"/>
              <a:gd name="connsiteX4" fmla="*/ 3715657 w 3715657"/>
              <a:gd name="connsiteY4" fmla="*/ 1190171 h 1836776"/>
              <a:gd name="connsiteX0" fmla="*/ 0 w 3715657"/>
              <a:gd name="connsiteY0" fmla="*/ 0 h 1830992"/>
              <a:gd name="connsiteX1" fmla="*/ 928914 w 3715657"/>
              <a:gd name="connsiteY1" fmla="*/ 1814286 h 1830992"/>
              <a:gd name="connsiteX2" fmla="*/ 2032000 w 3715657"/>
              <a:gd name="connsiteY2" fmla="*/ 957943 h 1830992"/>
              <a:gd name="connsiteX3" fmla="*/ 2931886 w 3715657"/>
              <a:gd name="connsiteY3" fmla="*/ 116114 h 1830992"/>
              <a:gd name="connsiteX4" fmla="*/ 3715657 w 3715657"/>
              <a:gd name="connsiteY4" fmla="*/ 1190171 h 183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15657" h="1830992">
                <a:moveTo>
                  <a:pt x="0" y="0"/>
                </a:moveTo>
                <a:cubicBezTo>
                  <a:pt x="295124" y="827314"/>
                  <a:pt x="590248" y="1654629"/>
                  <a:pt x="928914" y="1814286"/>
                </a:cubicBezTo>
                <a:cubicBezTo>
                  <a:pt x="1267580" y="1973943"/>
                  <a:pt x="1306287" y="936172"/>
                  <a:pt x="2032000" y="957943"/>
                </a:cubicBezTo>
                <a:cubicBezTo>
                  <a:pt x="2757713" y="979714"/>
                  <a:pt x="2651276" y="77409"/>
                  <a:pt x="2931886" y="116114"/>
                </a:cubicBezTo>
                <a:cubicBezTo>
                  <a:pt x="3212496" y="154819"/>
                  <a:pt x="3362476" y="665238"/>
                  <a:pt x="3715657" y="1190171"/>
                </a:cubicBezTo>
              </a:path>
            </a:pathLst>
          </a:cu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4755164"/>
              </p:ext>
            </p:extLst>
          </p:nvPr>
        </p:nvGraphicFramePr>
        <p:xfrm>
          <a:off x="2977287" y="4571406"/>
          <a:ext cx="3528392" cy="2016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16849">
                  <a:extLst>
                    <a:ext uri="{9D8B030D-6E8A-4147-A177-3AD203B41FA5}">
                      <a16:colId xmlns:a16="http://schemas.microsoft.com/office/drawing/2014/main" val="1689542682"/>
                    </a:ext>
                  </a:extLst>
                </a:gridCol>
                <a:gridCol w="1213221">
                  <a:extLst>
                    <a:ext uri="{9D8B030D-6E8A-4147-A177-3AD203B41FA5}">
                      <a16:colId xmlns:a16="http://schemas.microsoft.com/office/drawing/2014/main" val="2939009514"/>
                    </a:ext>
                  </a:extLst>
                </a:gridCol>
                <a:gridCol w="1198322">
                  <a:extLst>
                    <a:ext uri="{9D8B030D-6E8A-4147-A177-3AD203B41FA5}">
                      <a16:colId xmlns:a16="http://schemas.microsoft.com/office/drawing/2014/main" val="31144919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Local</a:t>
                      </a:r>
                      <a:r>
                        <a:rPr lang="en-GB" sz="1600" baseline="0" dirty="0"/>
                        <a:t> Minimum</a:t>
                      </a:r>
                      <a:endParaRPr lang="en-GB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29651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Gradient just before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Gradient at minimum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Gradient just after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094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  <a:p>
                      <a:pPr algn="ctr"/>
                      <a:endParaRPr lang="en-GB" sz="1600" dirty="0"/>
                    </a:p>
                    <a:p>
                      <a:pPr algn="ctr"/>
                      <a:endParaRPr lang="en-GB" sz="1600" dirty="0"/>
                    </a:p>
                    <a:p>
                      <a:pPr algn="ctr"/>
                      <a:r>
                        <a:rPr lang="en-GB" sz="1600" dirty="0"/>
                        <a:t>  - gradient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  <a:p>
                      <a:pPr algn="ctr"/>
                      <a:endParaRPr lang="en-GB" sz="1600" dirty="0"/>
                    </a:p>
                    <a:p>
                      <a:pPr algn="ctr"/>
                      <a:endParaRPr lang="en-GB" sz="1600" dirty="0"/>
                    </a:p>
                    <a:p>
                      <a:pPr algn="ctr"/>
                      <a:r>
                        <a:rPr lang="en-GB" sz="16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  <a:p>
                      <a:pPr algn="ctr"/>
                      <a:endParaRPr lang="en-GB" sz="1600" dirty="0"/>
                    </a:p>
                    <a:p>
                      <a:pPr algn="ctr"/>
                      <a:endParaRPr lang="en-GB" sz="1600" dirty="0"/>
                    </a:p>
                    <a:p>
                      <a:pPr algn="ctr"/>
                      <a:r>
                        <a:rPr lang="en-GB" sz="1600" dirty="0"/>
                        <a:t>+ gradient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6608726"/>
                  </a:ext>
                </a:extLst>
              </a:tr>
            </a:tbl>
          </a:graphicData>
        </a:graphic>
      </p:graphicFrame>
      <p:cxnSp>
        <p:nvCxnSpPr>
          <p:cNvPr id="8" name="Straight Connector 7"/>
          <p:cNvCxnSpPr/>
          <p:nvPr/>
        </p:nvCxnSpPr>
        <p:spPr>
          <a:xfrm>
            <a:off x="3221777" y="5652357"/>
            <a:ext cx="606513" cy="4629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273431" y="6114857"/>
            <a:ext cx="8510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5497568" y="5737935"/>
            <a:ext cx="711065" cy="37692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4737422" y="3879568"/>
            <a:ext cx="134443" cy="12549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Arrow Connector 18"/>
          <p:cNvCxnSpPr>
            <a:cxnSpLocks/>
          </p:cNvCxnSpPr>
          <p:nvPr/>
        </p:nvCxnSpPr>
        <p:spPr>
          <a:xfrm flipV="1">
            <a:off x="3957315" y="4077072"/>
            <a:ext cx="780106" cy="551070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498162" y="1150103"/>
            <a:ext cx="111612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Look at gradient just before and just after point.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3B76567-D942-40D7-A12C-A79E6696CD35}"/>
              </a:ext>
            </a:extLst>
          </p:cNvPr>
          <p:cNvSpPr txBox="1"/>
          <p:nvPr/>
        </p:nvSpPr>
        <p:spPr>
          <a:xfrm>
            <a:off x="498162" y="276683"/>
            <a:ext cx="1135847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4400" b="1" dirty="0">
                <a:latin typeface="Calibri"/>
              </a:rPr>
              <a:t>How do you tell what type of stationary point?</a:t>
            </a:r>
          </a:p>
        </p:txBody>
      </p:sp>
    </p:spTree>
    <p:extLst>
      <p:ext uri="{BB962C8B-B14F-4D97-AF65-F5344CB8AC3E}">
        <p14:creationId xmlns:p14="http://schemas.microsoft.com/office/powerpoint/2010/main" val="2171486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/>
          <p:cNvSpPr/>
          <p:nvPr/>
        </p:nvSpPr>
        <p:spPr>
          <a:xfrm>
            <a:off x="2855641" y="2204865"/>
            <a:ext cx="5613513" cy="1810693"/>
          </a:xfrm>
          <a:custGeom>
            <a:avLst/>
            <a:gdLst>
              <a:gd name="connsiteX0" fmla="*/ 0 w 3715657"/>
              <a:gd name="connsiteY0" fmla="*/ 0 h 1836837"/>
              <a:gd name="connsiteX1" fmla="*/ 928914 w 3715657"/>
              <a:gd name="connsiteY1" fmla="*/ 1814286 h 1836837"/>
              <a:gd name="connsiteX2" fmla="*/ 2032000 w 3715657"/>
              <a:gd name="connsiteY2" fmla="*/ 957943 h 1836837"/>
              <a:gd name="connsiteX3" fmla="*/ 2728686 w 3715657"/>
              <a:gd name="connsiteY3" fmla="*/ 101600 h 1836837"/>
              <a:gd name="connsiteX4" fmla="*/ 3715657 w 3715657"/>
              <a:gd name="connsiteY4" fmla="*/ 1190171 h 1836837"/>
              <a:gd name="connsiteX0" fmla="*/ 0 w 3715657"/>
              <a:gd name="connsiteY0" fmla="*/ 0 h 1831027"/>
              <a:gd name="connsiteX1" fmla="*/ 928914 w 3715657"/>
              <a:gd name="connsiteY1" fmla="*/ 1814286 h 1831027"/>
              <a:gd name="connsiteX2" fmla="*/ 2032000 w 3715657"/>
              <a:gd name="connsiteY2" fmla="*/ 957943 h 1831027"/>
              <a:gd name="connsiteX3" fmla="*/ 2728686 w 3715657"/>
              <a:gd name="connsiteY3" fmla="*/ 101600 h 1831027"/>
              <a:gd name="connsiteX4" fmla="*/ 3715657 w 3715657"/>
              <a:gd name="connsiteY4" fmla="*/ 1190171 h 1831027"/>
              <a:gd name="connsiteX0" fmla="*/ 0 w 3715657"/>
              <a:gd name="connsiteY0" fmla="*/ 0 h 1836776"/>
              <a:gd name="connsiteX1" fmla="*/ 928914 w 3715657"/>
              <a:gd name="connsiteY1" fmla="*/ 1814286 h 1836776"/>
              <a:gd name="connsiteX2" fmla="*/ 2032000 w 3715657"/>
              <a:gd name="connsiteY2" fmla="*/ 957943 h 1836776"/>
              <a:gd name="connsiteX3" fmla="*/ 2931886 w 3715657"/>
              <a:gd name="connsiteY3" fmla="*/ 116114 h 1836776"/>
              <a:gd name="connsiteX4" fmla="*/ 3715657 w 3715657"/>
              <a:gd name="connsiteY4" fmla="*/ 1190171 h 1836776"/>
              <a:gd name="connsiteX0" fmla="*/ 0 w 3715657"/>
              <a:gd name="connsiteY0" fmla="*/ 0 h 1830992"/>
              <a:gd name="connsiteX1" fmla="*/ 928914 w 3715657"/>
              <a:gd name="connsiteY1" fmla="*/ 1814286 h 1830992"/>
              <a:gd name="connsiteX2" fmla="*/ 2032000 w 3715657"/>
              <a:gd name="connsiteY2" fmla="*/ 957943 h 1830992"/>
              <a:gd name="connsiteX3" fmla="*/ 2931886 w 3715657"/>
              <a:gd name="connsiteY3" fmla="*/ 116114 h 1830992"/>
              <a:gd name="connsiteX4" fmla="*/ 3715657 w 3715657"/>
              <a:gd name="connsiteY4" fmla="*/ 1190171 h 183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15657" h="1830992">
                <a:moveTo>
                  <a:pt x="0" y="0"/>
                </a:moveTo>
                <a:cubicBezTo>
                  <a:pt x="295124" y="827314"/>
                  <a:pt x="590248" y="1654629"/>
                  <a:pt x="928914" y="1814286"/>
                </a:cubicBezTo>
                <a:cubicBezTo>
                  <a:pt x="1267580" y="1973943"/>
                  <a:pt x="1306287" y="936172"/>
                  <a:pt x="2032000" y="957943"/>
                </a:cubicBezTo>
                <a:cubicBezTo>
                  <a:pt x="2757713" y="979714"/>
                  <a:pt x="2651276" y="77409"/>
                  <a:pt x="2931886" y="116114"/>
                </a:cubicBezTo>
                <a:cubicBezTo>
                  <a:pt x="3212496" y="154819"/>
                  <a:pt x="3362476" y="665238"/>
                  <a:pt x="3715657" y="1190171"/>
                </a:cubicBezTo>
              </a:path>
            </a:pathLst>
          </a:cu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TextBox 52"/>
          <p:cNvSpPr txBox="1"/>
          <p:nvPr/>
        </p:nvSpPr>
        <p:spPr>
          <a:xfrm>
            <a:off x="565916" y="1112436"/>
            <a:ext cx="112041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Look at gradient just before and just after point.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3B76567-D942-40D7-A12C-A79E6696CD35}"/>
              </a:ext>
            </a:extLst>
          </p:cNvPr>
          <p:cNvSpPr txBox="1"/>
          <p:nvPr/>
        </p:nvSpPr>
        <p:spPr>
          <a:xfrm>
            <a:off x="623392" y="300581"/>
            <a:ext cx="1108923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4400" b="1" dirty="0">
                <a:latin typeface="Calibri"/>
              </a:rPr>
              <a:t>How do you tell what type of stationary point?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5375CDD5-0C12-4038-A043-818A30DB05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7943675"/>
              </p:ext>
            </p:extLst>
          </p:nvPr>
        </p:nvGraphicFramePr>
        <p:xfrm>
          <a:off x="5159896" y="4489129"/>
          <a:ext cx="3528392" cy="20167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116849">
                  <a:extLst>
                    <a:ext uri="{9D8B030D-6E8A-4147-A177-3AD203B41FA5}">
                      <a16:colId xmlns:a16="http://schemas.microsoft.com/office/drawing/2014/main" val="1689542682"/>
                    </a:ext>
                  </a:extLst>
                </a:gridCol>
                <a:gridCol w="1213221">
                  <a:extLst>
                    <a:ext uri="{9D8B030D-6E8A-4147-A177-3AD203B41FA5}">
                      <a16:colId xmlns:a16="http://schemas.microsoft.com/office/drawing/2014/main" val="2939009514"/>
                    </a:ext>
                  </a:extLst>
                </a:gridCol>
                <a:gridCol w="1198322">
                  <a:extLst>
                    <a:ext uri="{9D8B030D-6E8A-4147-A177-3AD203B41FA5}">
                      <a16:colId xmlns:a16="http://schemas.microsoft.com/office/drawing/2014/main" val="31144919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Local Maximum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29651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Gradient just before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Gradient at maximum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Gradient just after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094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  <a:p>
                      <a:pPr algn="ctr"/>
                      <a:endParaRPr lang="en-GB" sz="1600" dirty="0"/>
                    </a:p>
                    <a:p>
                      <a:pPr algn="ctr"/>
                      <a:endParaRPr lang="en-GB" sz="1600" dirty="0"/>
                    </a:p>
                    <a:p>
                      <a:pPr algn="ctr"/>
                      <a:r>
                        <a:rPr lang="en-GB" sz="1600" dirty="0"/>
                        <a:t>  + gradient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  <a:p>
                      <a:pPr algn="ctr"/>
                      <a:endParaRPr lang="en-GB" sz="1600" dirty="0"/>
                    </a:p>
                    <a:p>
                      <a:pPr algn="ctr"/>
                      <a:endParaRPr lang="en-GB" sz="1600" dirty="0"/>
                    </a:p>
                    <a:p>
                      <a:pPr algn="ctr"/>
                      <a:r>
                        <a:rPr lang="en-GB" sz="16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  <a:p>
                      <a:pPr algn="ctr"/>
                      <a:endParaRPr lang="en-GB" sz="1600" dirty="0"/>
                    </a:p>
                    <a:p>
                      <a:pPr algn="ctr"/>
                      <a:endParaRPr lang="en-GB" sz="1600" dirty="0"/>
                    </a:p>
                    <a:p>
                      <a:pPr algn="ctr"/>
                      <a:r>
                        <a:rPr lang="en-GB" sz="1600" dirty="0"/>
                        <a:t> - gradient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6608726"/>
                  </a:ext>
                </a:extLst>
              </a:tr>
            </a:tbl>
          </a:graphicData>
        </a:graphic>
      </p:graphicFrame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3931BE9-C4F0-4B3B-BC32-5D160398DFD3}"/>
              </a:ext>
            </a:extLst>
          </p:cNvPr>
          <p:cNvCxnSpPr/>
          <p:nvPr/>
        </p:nvCxnSpPr>
        <p:spPr>
          <a:xfrm flipV="1">
            <a:off x="5466908" y="5687428"/>
            <a:ext cx="647700" cy="393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DDA22D9-08B7-492D-87FD-ACD1F1A41C6E}"/>
              </a:ext>
            </a:extLst>
          </p:cNvPr>
          <p:cNvCxnSpPr/>
          <p:nvPr/>
        </p:nvCxnSpPr>
        <p:spPr>
          <a:xfrm>
            <a:off x="6458748" y="5686701"/>
            <a:ext cx="8510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A1A0125-F463-41D0-B558-EBE315FFEAC7}"/>
              </a:ext>
            </a:extLst>
          </p:cNvPr>
          <p:cNvCxnSpPr/>
          <p:nvPr/>
        </p:nvCxnSpPr>
        <p:spPr>
          <a:xfrm>
            <a:off x="7689408" y="5674730"/>
            <a:ext cx="749300" cy="40639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849349E-E3C4-4A7E-B2C2-C18D9B1663C3}"/>
              </a:ext>
            </a:extLst>
          </p:cNvPr>
          <p:cNvCxnSpPr>
            <a:cxnSpLocks/>
          </p:cNvCxnSpPr>
          <p:nvPr/>
        </p:nvCxnSpPr>
        <p:spPr>
          <a:xfrm flipV="1">
            <a:off x="6672064" y="2486537"/>
            <a:ext cx="637686" cy="2002593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8F125494-B66B-4DC3-AB12-2A967819C6B0}"/>
              </a:ext>
            </a:extLst>
          </p:cNvPr>
          <p:cNvSpPr/>
          <p:nvPr/>
        </p:nvSpPr>
        <p:spPr>
          <a:xfrm>
            <a:off x="7225039" y="2263029"/>
            <a:ext cx="134443" cy="12549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347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055440" y="1412776"/>
            <a:ext cx="10009112" cy="3416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The second derivative </a:t>
            </a:r>
          </a:p>
          <a:p>
            <a:pPr algn="ctr"/>
            <a:r>
              <a:rPr lang="en-GB" sz="7200" dirty="0">
                <a:solidFill>
                  <a:schemeClr val="tx1"/>
                </a:solidFill>
              </a:rPr>
              <a:t>tells you the rate at which </a:t>
            </a:r>
          </a:p>
          <a:p>
            <a:pPr algn="ctr"/>
            <a:r>
              <a:rPr lang="en-GB" sz="7200" dirty="0">
                <a:solidFill>
                  <a:schemeClr val="tx1"/>
                </a:solidFill>
              </a:rPr>
              <a:t>the gradient is changing.</a:t>
            </a:r>
          </a:p>
        </p:txBody>
      </p:sp>
    </p:spTree>
    <p:extLst>
      <p:ext uri="{BB962C8B-B14F-4D97-AF65-F5344CB8AC3E}">
        <p14:creationId xmlns:p14="http://schemas.microsoft.com/office/powerpoint/2010/main" val="1553555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D311E4-4A4E-4BB5-9C37-9143B44C2F6C}"/>
              </a:ext>
            </a:extLst>
          </p:cNvPr>
          <p:cNvSpPr/>
          <p:nvPr/>
        </p:nvSpPr>
        <p:spPr>
          <a:xfrm>
            <a:off x="622820" y="332656"/>
            <a:ext cx="109452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000" dirty="0">
                <a:solidFill>
                  <a:prstClr val="black"/>
                </a:solidFill>
              </a:rPr>
              <a:t>If the second derivative is </a:t>
            </a:r>
            <a:r>
              <a:rPr lang="en-GB" sz="6000" b="1" dirty="0">
                <a:solidFill>
                  <a:prstClr val="black"/>
                </a:solidFill>
              </a:rPr>
              <a:t>positive</a:t>
            </a:r>
            <a:r>
              <a:rPr lang="en-GB" sz="6000" dirty="0">
                <a:solidFill>
                  <a:prstClr val="black"/>
                </a:solidFill>
              </a:rPr>
              <a:t>, </a:t>
            </a:r>
          </a:p>
          <a:p>
            <a:pPr lvl="0" algn="ctr"/>
            <a:r>
              <a:rPr lang="en-GB" sz="6000" dirty="0">
                <a:solidFill>
                  <a:prstClr val="black"/>
                </a:solidFill>
              </a:rPr>
              <a:t>the gradient is </a:t>
            </a:r>
            <a:r>
              <a:rPr lang="en-GB" sz="6000" b="1" dirty="0">
                <a:solidFill>
                  <a:prstClr val="black"/>
                </a:solidFill>
              </a:rPr>
              <a:t>increasing</a:t>
            </a:r>
            <a:r>
              <a:rPr lang="en-GB" sz="6000" dirty="0">
                <a:solidFill>
                  <a:prstClr val="black"/>
                </a:solidFill>
              </a:rPr>
              <a:t>.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18A7DA9-68DF-44FB-9B05-C72B984729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934225"/>
              </p:ext>
            </p:extLst>
          </p:nvPr>
        </p:nvGraphicFramePr>
        <p:xfrm>
          <a:off x="2170992" y="2852936"/>
          <a:ext cx="7848872" cy="3078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84419">
                  <a:extLst>
                    <a:ext uri="{9D8B030D-6E8A-4147-A177-3AD203B41FA5}">
                      <a16:colId xmlns:a16="http://schemas.microsoft.com/office/drawing/2014/main" val="1689542682"/>
                    </a:ext>
                  </a:extLst>
                </a:gridCol>
                <a:gridCol w="2698798">
                  <a:extLst>
                    <a:ext uri="{9D8B030D-6E8A-4147-A177-3AD203B41FA5}">
                      <a16:colId xmlns:a16="http://schemas.microsoft.com/office/drawing/2014/main" val="2939009514"/>
                    </a:ext>
                  </a:extLst>
                </a:gridCol>
                <a:gridCol w="2665655">
                  <a:extLst>
                    <a:ext uri="{9D8B030D-6E8A-4147-A177-3AD203B41FA5}">
                      <a16:colId xmlns:a16="http://schemas.microsoft.com/office/drawing/2014/main" val="31144919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Local</a:t>
                      </a:r>
                      <a:r>
                        <a:rPr lang="en-GB" sz="2400" baseline="0" dirty="0"/>
                        <a:t> Minimum</a:t>
                      </a:r>
                      <a:endParaRPr lang="en-GB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29651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Gradient </a:t>
                      </a:r>
                    </a:p>
                    <a:p>
                      <a:pPr algn="ctr"/>
                      <a:r>
                        <a:rPr lang="en-GB" sz="2400" dirty="0"/>
                        <a:t>just before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Gradient at minimum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Gradient </a:t>
                      </a:r>
                    </a:p>
                    <a:p>
                      <a:pPr algn="ctr"/>
                      <a:r>
                        <a:rPr lang="en-GB" sz="2400" dirty="0"/>
                        <a:t>just after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094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800" dirty="0"/>
                    </a:p>
                    <a:p>
                      <a:pPr algn="ctr"/>
                      <a:endParaRPr lang="en-GB" sz="2800" dirty="0"/>
                    </a:p>
                    <a:p>
                      <a:pPr algn="ctr"/>
                      <a:endParaRPr lang="en-GB" sz="2800" dirty="0"/>
                    </a:p>
                    <a:p>
                      <a:pPr algn="ctr"/>
                      <a:r>
                        <a:rPr lang="en-GB" sz="2800" dirty="0"/>
                        <a:t>  - gradient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2800" dirty="0"/>
                    </a:p>
                    <a:p>
                      <a:pPr algn="ctr"/>
                      <a:endParaRPr lang="en-GB" sz="2800" dirty="0"/>
                    </a:p>
                    <a:p>
                      <a:pPr algn="ctr"/>
                      <a:endParaRPr lang="en-GB" sz="2800" dirty="0"/>
                    </a:p>
                    <a:p>
                      <a:pPr algn="ctr"/>
                      <a:r>
                        <a:rPr lang="en-GB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2800" dirty="0"/>
                    </a:p>
                    <a:p>
                      <a:pPr algn="ctr"/>
                      <a:endParaRPr lang="en-GB" sz="2800" dirty="0"/>
                    </a:p>
                    <a:p>
                      <a:pPr algn="ctr"/>
                      <a:endParaRPr lang="en-GB" sz="2800" dirty="0"/>
                    </a:p>
                    <a:p>
                      <a:pPr algn="ctr"/>
                      <a:r>
                        <a:rPr lang="en-GB" sz="2800" dirty="0"/>
                        <a:t>+ gradient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6608726"/>
                  </a:ext>
                </a:extLst>
              </a:tr>
            </a:tbl>
          </a:graphicData>
        </a:graphic>
      </p:graphicFrame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9AA91D0-8825-4FA2-9584-C3C50E20D827}"/>
              </a:ext>
            </a:extLst>
          </p:cNvPr>
          <p:cNvCxnSpPr>
            <a:cxnSpLocks/>
          </p:cNvCxnSpPr>
          <p:nvPr/>
        </p:nvCxnSpPr>
        <p:spPr>
          <a:xfrm>
            <a:off x="2927076" y="4486916"/>
            <a:ext cx="1080120" cy="69300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3ED6310-4A0A-423A-A3CC-D692A14E78E8}"/>
              </a:ext>
            </a:extLst>
          </p:cNvPr>
          <p:cNvCxnSpPr>
            <a:cxnSpLocks/>
          </p:cNvCxnSpPr>
          <p:nvPr/>
        </p:nvCxnSpPr>
        <p:spPr>
          <a:xfrm>
            <a:off x="5303340" y="5271198"/>
            <a:ext cx="1368152" cy="750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38C5781-054C-46EF-882D-3E45B60C069B}"/>
              </a:ext>
            </a:extLst>
          </p:cNvPr>
          <p:cNvCxnSpPr>
            <a:cxnSpLocks/>
          </p:cNvCxnSpPr>
          <p:nvPr/>
        </p:nvCxnSpPr>
        <p:spPr>
          <a:xfrm flipV="1">
            <a:off x="8255668" y="4419436"/>
            <a:ext cx="1008112" cy="85176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38215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37117</TotalTime>
  <Words>374</Words>
  <Application>Microsoft Office PowerPoint</Application>
  <PresentationFormat>Widescreen</PresentationFormat>
  <Paragraphs>122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1376</cp:revision>
  <dcterms:created xsi:type="dcterms:W3CDTF">2013-02-28T07:36:55Z</dcterms:created>
  <dcterms:modified xsi:type="dcterms:W3CDTF">2023-06-19T18:53:06Z</dcterms:modified>
</cp:coreProperties>
</file>