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0" r:id="rId3"/>
    <p:sldId id="262" r:id="rId4"/>
    <p:sldId id="263" r:id="rId5"/>
    <p:sldId id="265" r:id="rId6"/>
    <p:sldId id="275" r:id="rId7"/>
    <p:sldId id="264" r:id="rId8"/>
    <p:sldId id="257" r:id="rId9"/>
    <p:sldId id="276" r:id="rId10"/>
    <p:sldId id="258" r:id="rId11"/>
    <p:sldId id="271" r:id="rId12"/>
    <p:sldId id="272" r:id="rId13"/>
    <p:sldId id="266" r:id="rId14"/>
    <p:sldId id="268" r:id="rId15"/>
    <p:sldId id="267" r:id="rId16"/>
    <p:sldId id="269" r:id="rId17"/>
    <p:sldId id="270" r:id="rId18"/>
    <p:sldId id="277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6B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821D1-8A9F-47EF-B6F1-E60048C5DF14}" v="1" dt="2021-12-13T13:46:32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40821D1-8A9F-47EF-B6F1-E60048C5DF14}"/>
    <pc:docChg chg="custSel addSld modSld sldOrd">
      <pc:chgData name="Stewart Gale" userId="3647ddd2-6040-41ae-a96d-232c23482af8" providerId="ADAL" clId="{140821D1-8A9F-47EF-B6F1-E60048C5DF14}" dt="2024-12-04T06:05:51.555" v="29" actId="20577"/>
      <pc:docMkLst>
        <pc:docMk/>
      </pc:docMkLst>
      <pc:sldChg chg="modSp mod">
        <pc:chgData name="Stewart Gale" userId="3647ddd2-6040-41ae-a96d-232c23482af8" providerId="ADAL" clId="{140821D1-8A9F-47EF-B6F1-E60048C5DF14}" dt="2024-12-04T06:05:51.555" v="29" actId="20577"/>
        <pc:sldMkLst>
          <pc:docMk/>
          <pc:sldMk cId="1603326529" sldId="267"/>
        </pc:sldMkLst>
        <pc:graphicFrameChg chg="modGraphic">
          <ac:chgData name="Stewart Gale" userId="3647ddd2-6040-41ae-a96d-232c23482af8" providerId="ADAL" clId="{140821D1-8A9F-47EF-B6F1-E60048C5DF14}" dt="2024-12-04T06:05:51.555" v="29" actId="20577"/>
          <ac:graphicFrameMkLst>
            <pc:docMk/>
            <pc:sldMk cId="1603326529" sldId="267"/>
            <ac:graphicFrameMk id="5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140821D1-8A9F-47EF-B6F1-E60048C5DF14}" dt="2022-11-23T05:16:06.872" v="27" actId="20577"/>
        <pc:sldMkLst>
          <pc:docMk/>
          <pc:sldMk cId="3980203755" sldId="270"/>
        </pc:sldMkLst>
        <pc:graphicFrameChg chg="modGraphic">
          <ac:chgData name="Stewart Gale" userId="3647ddd2-6040-41ae-a96d-232c23482af8" providerId="ADAL" clId="{140821D1-8A9F-47EF-B6F1-E60048C5DF14}" dt="2022-11-23T05:16:06.872" v="27" actId="20577"/>
          <ac:graphicFrameMkLst>
            <pc:docMk/>
            <pc:sldMk cId="3980203755" sldId="270"/>
            <ac:graphicFrameMk id="6" creationId="{00000000-0000-0000-0000-000000000000}"/>
          </ac:graphicFrameMkLst>
        </pc:graphicFrameChg>
      </pc:sldChg>
      <pc:sldChg chg="delSp modSp mod">
        <pc:chgData name="Stewart Gale" userId="3647ddd2-6040-41ae-a96d-232c23482af8" providerId="ADAL" clId="{140821D1-8A9F-47EF-B6F1-E60048C5DF14}" dt="2021-12-13T13:47:00.789" v="16" actId="1076"/>
        <pc:sldMkLst>
          <pc:docMk/>
          <pc:sldMk cId="581133347" sldId="275"/>
        </pc:sldMkLst>
        <pc:spChg chg="mod">
          <ac:chgData name="Stewart Gale" userId="3647ddd2-6040-41ae-a96d-232c23482af8" providerId="ADAL" clId="{140821D1-8A9F-47EF-B6F1-E60048C5DF14}" dt="2021-12-13T13:47:00.789" v="16" actId="1076"/>
          <ac:spMkLst>
            <pc:docMk/>
            <pc:sldMk cId="581133347" sldId="275"/>
            <ac:spMk id="2" creationId="{00000000-0000-0000-0000-000000000000}"/>
          </ac:spMkLst>
        </pc:spChg>
        <pc:spChg chg="del">
          <ac:chgData name="Stewart Gale" userId="3647ddd2-6040-41ae-a96d-232c23482af8" providerId="ADAL" clId="{140821D1-8A9F-47EF-B6F1-E60048C5DF14}" dt="2021-12-13T13:46:56.053" v="15" actId="478"/>
          <ac:spMkLst>
            <pc:docMk/>
            <pc:sldMk cId="581133347" sldId="275"/>
            <ac:spMk id="8" creationId="{00000000-0000-0000-0000-000000000000}"/>
          </ac:spMkLst>
        </pc:spChg>
        <pc:picChg chg="mod">
          <ac:chgData name="Stewart Gale" userId="3647ddd2-6040-41ae-a96d-232c23482af8" providerId="ADAL" clId="{140821D1-8A9F-47EF-B6F1-E60048C5DF14}" dt="2021-12-13T13:47:00.789" v="16" actId="1076"/>
          <ac:picMkLst>
            <pc:docMk/>
            <pc:sldMk cId="581133347" sldId="275"/>
            <ac:picMk id="3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140821D1-8A9F-47EF-B6F1-E60048C5DF14}" dt="2022-11-22T10:32:31.846" v="23" actId="1076"/>
        <pc:sldMkLst>
          <pc:docMk/>
          <pc:sldMk cId="2658523943" sldId="279"/>
        </pc:sldMkLst>
        <pc:spChg chg="del">
          <ac:chgData name="Stewart Gale" userId="3647ddd2-6040-41ae-a96d-232c23482af8" providerId="ADAL" clId="{140821D1-8A9F-47EF-B6F1-E60048C5DF14}" dt="2021-12-13T13:46:31.079" v="3" actId="478"/>
          <ac:spMkLst>
            <pc:docMk/>
            <pc:sldMk cId="2658523943" sldId="279"/>
            <ac:spMk id="2" creationId="{2A41BCBA-4722-4F7A-8A40-1A60A8A12100}"/>
          </ac:spMkLst>
        </pc:spChg>
        <pc:spChg chg="del">
          <ac:chgData name="Stewart Gale" userId="3647ddd2-6040-41ae-a96d-232c23482af8" providerId="ADAL" clId="{140821D1-8A9F-47EF-B6F1-E60048C5DF14}" dt="2021-12-13T13:46:31.079" v="3" actId="478"/>
          <ac:spMkLst>
            <pc:docMk/>
            <pc:sldMk cId="2658523943" sldId="279"/>
            <ac:spMk id="3" creationId="{180B213F-FC1C-48CC-9955-ED1BDF18F371}"/>
          </ac:spMkLst>
        </pc:spChg>
        <pc:spChg chg="add mod">
          <ac:chgData name="Stewart Gale" userId="3647ddd2-6040-41ae-a96d-232c23482af8" providerId="ADAL" clId="{140821D1-8A9F-47EF-B6F1-E60048C5DF14}" dt="2022-11-22T10:32:31.846" v="23" actId="1076"/>
          <ac:spMkLst>
            <pc:docMk/>
            <pc:sldMk cId="2658523943" sldId="279"/>
            <ac:spMk id="4" creationId="{59827509-0EC9-41AD-8892-53FB20072CA3}"/>
          </ac:spMkLst>
        </pc:spChg>
      </pc:sldChg>
    </pc:docChg>
  </pc:docChgLst>
  <pc:docChgLst>
    <pc:chgData name="Stewart Gale" userId="3647ddd2-6040-41ae-a96d-232c23482af8" providerId="ADAL" clId="{6C3AD5AD-F575-4235-A332-22E4EC8EEAD2}"/>
    <pc:docChg chg="custSel modSld">
      <pc:chgData name="Stewart Gale" userId="3647ddd2-6040-41ae-a96d-232c23482af8" providerId="ADAL" clId="{6C3AD5AD-F575-4235-A332-22E4EC8EEAD2}" dt="2021-02-10T08:18:21.687" v="13" actId="20577"/>
      <pc:docMkLst>
        <pc:docMk/>
      </pc:docMkLst>
      <pc:sldChg chg="modSp mod">
        <pc:chgData name="Stewart Gale" userId="3647ddd2-6040-41ae-a96d-232c23482af8" providerId="ADAL" clId="{6C3AD5AD-F575-4235-A332-22E4EC8EEAD2}" dt="2021-02-10T08:18:21.687" v="13" actId="20577"/>
        <pc:sldMkLst>
          <pc:docMk/>
          <pc:sldMk cId="3581174000" sldId="278"/>
        </pc:sldMkLst>
        <pc:spChg chg="mod">
          <ac:chgData name="Stewart Gale" userId="3647ddd2-6040-41ae-a96d-232c23482af8" providerId="ADAL" clId="{6C3AD5AD-F575-4235-A332-22E4EC8EEAD2}" dt="2021-02-10T08:18:19.917" v="11" actId="1076"/>
          <ac:spMkLst>
            <pc:docMk/>
            <pc:sldMk cId="3581174000" sldId="278"/>
            <ac:spMk id="4" creationId="{00000000-0000-0000-0000-000000000000}"/>
          </ac:spMkLst>
        </pc:spChg>
        <pc:graphicFrameChg chg="modGraphic">
          <ac:chgData name="Stewart Gale" userId="3647ddd2-6040-41ae-a96d-232c23482af8" providerId="ADAL" clId="{6C3AD5AD-F575-4235-A332-22E4EC8EEAD2}" dt="2021-02-10T08:18:21.687" v="13" actId="20577"/>
          <ac:graphicFrameMkLst>
            <pc:docMk/>
            <pc:sldMk cId="3581174000" sldId="278"/>
            <ac:graphicFrameMk id="6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14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97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023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93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18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93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8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00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0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99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1F4A9-A3FC-4343-9934-FF836B9DB819}" type="datetimeFigureOut">
              <a:rPr lang="en-GB" smtClean="0"/>
              <a:t>04/12/2024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95D81-298E-461B-8DB2-D046B42ED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50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827509-0EC9-41AD-8892-53FB20072CA3}"/>
              </a:ext>
            </a:extLst>
          </p:cNvPr>
          <p:cNvSpPr/>
          <p:nvPr/>
        </p:nvSpPr>
        <p:spPr>
          <a:xfrm>
            <a:off x="961505" y="1295261"/>
            <a:ext cx="100916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 Trial and </a:t>
            </a:r>
          </a:p>
          <a:p>
            <a:pPr algn="ctr"/>
            <a:r>
              <a:rPr lang="en-US" sz="12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Improvement</a:t>
            </a:r>
            <a:r>
              <a:rPr lang="en-US" sz="12000" dirty="0"/>
              <a:t> </a:t>
            </a:r>
            <a:endParaRPr lang="en-GB" sz="12000" dirty="0"/>
          </a:p>
        </p:txBody>
      </p:sp>
    </p:spTree>
    <p:extLst>
      <p:ext uri="{BB962C8B-B14F-4D97-AF65-F5344CB8AC3E}">
        <p14:creationId xmlns:p14="http://schemas.microsoft.com/office/powerpoint/2010/main" val="265852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9640"/>
              </p:ext>
            </p:extLst>
          </p:nvPr>
        </p:nvGraphicFramePr>
        <p:xfrm>
          <a:off x="192511" y="215950"/>
          <a:ext cx="5548813" cy="6310730"/>
        </p:xfrm>
        <a:graphic>
          <a:graphicData uri="http://schemas.openxmlformats.org/drawingml/2006/table">
            <a:tbl>
              <a:tblPr/>
              <a:tblGrid>
                <a:gridCol w="1802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9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7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Equation</a:t>
                      </a:r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40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37.02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0801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37.21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38.44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39.69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40.96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42.25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43.56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6.7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44.89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46.24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47.61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48.10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52435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214159"/>
              </p:ext>
            </p:extLst>
          </p:nvPr>
        </p:nvGraphicFramePr>
        <p:xfrm>
          <a:off x="6486387" y="4752109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7992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753780"/>
              </p:ext>
            </p:extLst>
          </p:nvPr>
        </p:nvGraphicFramePr>
        <p:xfrm>
          <a:off x="6480844" y="3595223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215083"/>
              </p:ext>
            </p:extLst>
          </p:nvPr>
        </p:nvGraphicFramePr>
        <p:xfrm>
          <a:off x="6480844" y="2482830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622994000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50032" y="890564"/>
            <a:ext cx="5347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Which one?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80844" y="2493911"/>
            <a:ext cx="1599265" cy="821404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822013"/>
              </p:ext>
            </p:extLst>
          </p:nvPr>
        </p:nvGraphicFramePr>
        <p:xfrm>
          <a:off x="192510" y="2381533"/>
          <a:ext cx="5548813" cy="1035078"/>
        </p:xfrm>
        <a:graphic>
          <a:graphicData uri="http://schemas.openxmlformats.org/drawingml/2006/table">
            <a:tbl>
              <a:tblPr/>
              <a:tblGrid>
                <a:gridCol w="1802543">
                  <a:extLst>
                    <a:ext uri="{9D8B030D-6E8A-4147-A177-3AD203B41FA5}">
                      <a16:colId xmlns:a16="http://schemas.microsoft.com/office/drawing/2014/main" val="1224216325"/>
                    </a:ext>
                  </a:extLst>
                </a:gridCol>
                <a:gridCol w="2279073">
                  <a:extLst>
                    <a:ext uri="{9D8B030D-6E8A-4147-A177-3AD203B41FA5}">
                      <a16:colId xmlns:a16="http://schemas.microsoft.com/office/drawing/2014/main" val="702669834"/>
                    </a:ext>
                  </a:extLst>
                </a:gridCol>
                <a:gridCol w="1467197">
                  <a:extLst>
                    <a:ext uri="{9D8B030D-6E8A-4147-A177-3AD203B41FA5}">
                      <a16:colId xmlns:a16="http://schemas.microsoft.com/office/drawing/2014/main" val="1424638858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39.69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337277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40.96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17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93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990915"/>
              </p:ext>
            </p:extLst>
          </p:nvPr>
        </p:nvGraphicFramePr>
        <p:xfrm>
          <a:off x="192511" y="215950"/>
          <a:ext cx="5834216" cy="6310730"/>
        </p:xfrm>
        <a:graphic>
          <a:graphicData uri="http://schemas.openxmlformats.org/drawingml/2006/table">
            <a:tbl>
              <a:tblPr/>
              <a:tblGrid>
                <a:gridCol w="1802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9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Equation</a:t>
                      </a:r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8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0801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7.34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7.55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7.82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7.88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6.7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7.91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7.96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524351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433351"/>
              </p:ext>
            </p:extLst>
          </p:nvPr>
        </p:nvGraphicFramePr>
        <p:xfrm>
          <a:off x="192511" y="4968035"/>
          <a:ext cx="5834216" cy="1035078"/>
        </p:xfrm>
        <a:graphic>
          <a:graphicData uri="http://schemas.openxmlformats.org/drawingml/2006/table">
            <a:tbl>
              <a:tblPr/>
              <a:tblGrid>
                <a:gridCol w="1802543">
                  <a:extLst>
                    <a:ext uri="{9D8B030D-6E8A-4147-A177-3AD203B41FA5}">
                      <a16:colId xmlns:a16="http://schemas.microsoft.com/office/drawing/2014/main" val="3343984352"/>
                    </a:ext>
                  </a:extLst>
                </a:gridCol>
                <a:gridCol w="2279073">
                  <a:extLst>
                    <a:ext uri="{9D8B030D-6E8A-4147-A177-3AD203B41FA5}">
                      <a16:colId xmlns:a16="http://schemas.microsoft.com/office/drawing/2014/main" val="40782533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2686155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7.96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79975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204559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419021"/>
              </p:ext>
            </p:extLst>
          </p:nvPr>
        </p:nvGraphicFramePr>
        <p:xfrm>
          <a:off x="6486387" y="4752109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7992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61587"/>
              </p:ext>
            </p:extLst>
          </p:nvPr>
        </p:nvGraphicFramePr>
        <p:xfrm>
          <a:off x="6480844" y="3595223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820644"/>
              </p:ext>
            </p:extLst>
          </p:nvPr>
        </p:nvGraphicFramePr>
        <p:xfrm>
          <a:off x="6480844" y="2482830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622994000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50032" y="890564"/>
            <a:ext cx="5347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Which one?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80844" y="4757649"/>
            <a:ext cx="1599265" cy="821404"/>
          </a:xfrm>
          <a:prstGeom prst="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33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747791"/>
              </p:ext>
            </p:extLst>
          </p:nvPr>
        </p:nvGraphicFramePr>
        <p:xfrm>
          <a:off x="192511" y="215950"/>
          <a:ext cx="5834216" cy="6310730"/>
        </p:xfrm>
        <a:graphic>
          <a:graphicData uri="http://schemas.openxmlformats.org/drawingml/2006/table">
            <a:tbl>
              <a:tblPr/>
              <a:tblGrid>
                <a:gridCol w="1802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9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Equation</a:t>
                      </a:r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= 27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26.90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0801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27.21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27.34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12.3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27.55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28.78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28.82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28.88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12.7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28.91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29.96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12.9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29.01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30.32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524351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021631"/>
              </p:ext>
            </p:extLst>
          </p:nvPr>
        </p:nvGraphicFramePr>
        <p:xfrm>
          <a:off x="192511" y="835742"/>
          <a:ext cx="5834216" cy="1035078"/>
        </p:xfrm>
        <a:graphic>
          <a:graphicData uri="http://schemas.openxmlformats.org/drawingml/2006/table">
            <a:tbl>
              <a:tblPr/>
              <a:tblGrid>
                <a:gridCol w="1802543">
                  <a:extLst>
                    <a:ext uri="{9D8B030D-6E8A-4147-A177-3AD203B41FA5}">
                      <a16:colId xmlns:a16="http://schemas.microsoft.com/office/drawing/2014/main" val="3343984352"/>
                    </a:ext>
                  </a:extLst>
                </a:gridCol>
                <a:gridCol w="2279073">
                  <a:extLst>
                    <a:ext uri="{9D8B030D-6E8A-4147-A177-3AD203B41FA5}">
                      <a16:colId xmlns:a16="http://schemas.microsoft.com/office/drawing/2014/main" val="40782533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2686155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26.90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79975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27.21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204559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80078"/>
              </p:ext>
            </p:extLst>
          </p:nvPr>
        </p:nvGraphicFramePr>
        <p:xfrm>
          <a:off x="6486387" y="4752109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7992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528538"/>
              </p:ext>
            </p:extLst>
          </p:nvPr>
        </p:nvGraphicFramePr>
        <p:xfrm>
          <a:off x="6480844" y="3595223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307340"/>
              </p:ext>
            </p:extLst>
          </p:nvPr>
        </p:nvGraphicFramePr>
        <p:xfrm>
          <a:off x="6480844" y="2482830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622994000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50032" y="890564"/>
            <a:ext cx="5347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Which one?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80844" y="2482830"/>
            <a:ext cx="1599265" cy="821404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06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268510"/>
              </p:ext>
            </p:extLst>
          </p:nvPr>
        </p:nvGraphicFramePr>
        <p:xfrm>
          <a:off x="2849435" y="4926735"/>
          <a:ext cx="7335047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too 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354087"/>
              </p:ext>
            </p:extLst>
          </p:nvPr>
        </p:nvGraphicFramePr>
        <p:xfrm>
          <a:off x="2849436" y="3576041"/>
          <a:ext cx="7296253" cy="923925"/>
        </p:xfrm>
        <a:graphic>
          <a:graphicData uri="http://schemas.openxmlformats.org/drawingml/2006/table">
            <a:tbl>
              <a:tblPr/>
              <a:tblGrid>
                <a:gridCol w="3792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849434" y="4955920"/>
            <a:ext cx="3815993" cy="8947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266760"/>
              </p:ext>
            </p:extLst>
          </p:nvPr>
        </p:nvGraphicFramePr>
        <p:xfrm>
          <a:off x="2849436" y="2173928"/>
          <a:ext cx="7335046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3522668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8184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2767" y="431679"/>
            <a:ext cx="11467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Is the best solution </a:t>
            </a:r>
            <a:r>
              <a:rPr lang="en-GB" sz="7200" b="1" dirty="0"/>
              <a:t>5.2</a:t>
            </a:r>
            <a:r>
              <a:rPr lang="en-GB" sz="7200" dirty="0"/>
              <a:t> or </a:t>
            </a:r>
            <a:r>
              <a:rPr lang="en-GB" sz="7200" b="1" dirty="0"/>
              <a:t>5.3</a:t>
            </a:r>
            <a:r>
              <a:rPr lang="en-GB" sz="7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2111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330954"/>
              </p:ext>
            </p:extLst>
          </p:nvPr>
        </p:nvGraphicFramePr>
        <p:xfrm>
          <a:off x="2849435" y="4926735"/>
          <a:ext cx="7335047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6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55803"/>
              </p:ext>
            </p:extLst>
          </p:nvPr>
        </p:nvGraphicFramePr>
        <p:xfrm>
          <a:off x="2849436" y="3576041"/>
          <a:ext cx="7296253" cy="923925"/>
        </p:xfrm>
        <a:graphic>
          <a:graphicData uri="http://schemas.openxmlformats.org/drawingml/2006/table">
            <a:tbl>
              <a:tblPr/>
              <a:tblGrid>
                <a:gridCol w="3792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too 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275919"/>
              </p:ext>
            </p:extLst>
          </p:nvPr>
        </p:nvGraphicFramePr>
        <p:xfrm>
          <a:off x="2849436" y="2173928"/>
          <a:ext cx="7335046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3522668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8184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2767" y="431679"/>
            <a:ext cx="11467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Is the best solution </a:t>
            </a:r>
            <a:r>
              <a:rPr lang="en-GB" sz="7200" b="1" dirty="0"/>
              <a:t>8.0</a:t>
            </a:r>
            <a:r>
              <a:rPr lang="en-GB" sz="7200" dirty="0"/>
              <a:t> or </a:t>
            </a:r>
            <a:r>
              <a:rPr lang="en-GB" sz="7200" b="1" dirty="0"/>
              <a:t>8.1</a:t>
            </a:r>
            <a:r>
              <a:rPr lang="en-GB" sz="72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2849435" y="2188520"/>
            <a:ext cx="3815993" cy="894740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279209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158148"/>
              </p:ext>
            </p:extLst>
          </p:nvPr>
        </p:nvGraphicFramePr>
        <p:xfrm>
          <a:off x="2849435" y="4926735"/>
          <a:ext cx="7335047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6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107121"/>
              </p:ext>
            </p:extLst>
          </p:nvPr>
        </p:nvGraphicFramePr>
        <p:xfrm>
          <a:off x="2849436" y="3576041"/>
          <a:ext cx="7296253" cy="923925"/>
        </p:xfrm>
        <a:graphic>
          <a:graphicData uri="http://schemas.openxmlformats.org/drawingml/2006/table">
            <a:tbl>
              <a:tblPr/>
              <a:tblGrid>
                <a:gridCol w="3792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7.55</a:t>
                      </a:r>
                      <a:endParaRPr lang="en-GB" sz="6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too 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884772"/>
              </p:ext>
            </p:extLst>
          </p:nvPr>
        </p:nvGraphicFramePr>
        <p:xfrm>
          <a:off x="2849436" y="2173928"/>
          <a:ext cx="7335046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3522668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8184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2767" y="431679"/>
            <a:ext cx="11467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Is the best solution </a:t>
            </a:r>
            <a:r>
              <a:rPr lang="en-GB" sz="7200" b="1" dirty="0"/>
              <a:t>7.5</a:t>
            </a:r>
            <a:r>
              <a:rPr lang="en-GB" sz="7200" dirty="0"/>
              <a:t> or </a:t>
            </a:r>
            <a:r>
              <a:rPr lang="en-GB" sz="7200" b="1" dirty="0"/>
              <a:t>7.6</a:t>
            </a:r>
            <a:r>
              <a:rPr lang="en-GB" sz="72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2849435" y="2188520"/>
            <a:ext cx="3815993" cy="89474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160332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821760"/>
              </p:ext>
            </p:extLst>
          </p:nvPr>
        </p:nvGraphicFramePr>
        <p:xfrm>
          <a:off x="2849435" y="4926735"/>
          <a:ext cx="7335047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too 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750803"/>
              </p:ext>
            </p:extLst>
          </p:nvPr>
        </p:nvGraphicFramePr>
        <p:xfrm>
          <a:off x="2849436" y="3576041"/>
          <a:ext cx="7296253" cy="923925"/>
        </p:xfrm>
        <a:graphic>
          <a:graphicData uri="http://schemas.openxmlformats.org/drawingml/2006/table">
            <a:tbl>
              <a:tblPr/>
              <a:tblGrid>
                <a:gridCol w="3792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849434" y="4955920"/>
            <a:ext cx="3815993" cy="894740"/>
          </a:xfrm>
          <a:prstGeom prst="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095986"/>
              </p:ext>
            </p:extLst>
          </p:nvPr>
        </p:nvGraphicFramePr>
        <p:xfrm>
          <a:off x="2849436" y="2173928"/>
          <a:ext cx="7335046" cy="923925"/>
        </p:xfrm>
        <a:graphic>
          <a:graphicData uri="http://schemas.openxmlformats.org/drawingml/2006/table">
            <a:tbl>
              <a:tblPr/>
              <a:tblGrid>
                <a:gridCol w="3812378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3522668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8184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2767" y="431679"/>
            <a:ext cx="114676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the best solution </a:t>
            </a:r>
            <a:r>
              <a:rPr lang="en-GB" sz="6600" b="1" dirty="0"/>
              <a:t>25.2</a:t>
            </a:r>
            <a:r>
              <a:rPr lang="en-GB" sz="6600" dirty="0"/>
              <a:t> or </a:t>
            </a:r>
            <a:r>
              <a:rPr lang="en-GB" sz="6600" b="1" dirty="0"/>
              <a:t>25.3</a:t>
            </a:r>
            <a:r>
              <a:rPr lang="en-GB" sz="6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779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9542" y="186966"/>
            <a:ext cx="8523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Use trial and improvement to </a:t>
            </a:r>
          </a:p>
          <a:p>
            <a:pPr algn="ctr"/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find </a:t>
            </a:r>
            <a:r>
              <a:rPr lang="en-US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 to 1 decimal place </a:t>
            </a:r>
          </a:p>
          <a:p>
            <a:pPr algn="ctr"/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en-GB" sz="6000" b="1" dirty="0">
                <a:solidFill>
                  <a:srgbClr val="0000FF"/>
                </a:solidFill>
                <a:cs typeface="Times New Roman" panose="02020603050405020304" pitchFamily="18" charset="0"/>
              </a:rPr>
              <a:t> + 4</a:t>
            </a:r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>
                <a:solidFill>
                  <a:srgbClr val="0000FF"/>
                </a:solidFill>
                <a:cs typeface="Times New Roman" panose="02020603050405020304" pitchFamily="18" charset="0"/>
              </a:rPr>
              <a:t>= 34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710813"/>
              </p:ext>
            </p:extLst>
          </p:nvPr>
        </p:nvGraphicFramePr>
        <p:xfrm>
          <a:off x="3259908" y="2808250"/>
          <a:ext cx="4975983" cy="1853403"/>
        </p:xfrm>
        <a:graphic>
          <a:graphicData uri="http://schemas.openxmlformats.org/drawingml/2006/table">
            <a:tbl>
              <a:tblPr/>
              <a:tblGrid>
                <a:gridCol w="2181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26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600" b="1" baseline="30000" dirty="0">
                          <a:solidFill>
                            <a:srgbClr val="0000FF"/>
                          </a:solidFill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3600" b="1" dirty="0">
                          <a:solidFill>
                            <a:srgbClr val="0000FF"/>
                          </a:solidFill>
                          <a:cs typeface="Times New Roman" panose="02020603050405020304" pitchFamily="18" charset="0"/>
                        </a:rPr>
                        <a:t> + 4</a:t>
                      </a:r>
                      <a:r>
                        <a:rPr lang="en-GB" sz="3600" b="1" i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3600" b="1" dirty="0">
                          <a:solidFill>
                            <a:srgbClr val="0000FF"/>
                          </a:solidFill>
                          <a:cs typeface="Times New Roman" panose="02020603050405020304" pitchFamily="18" charset="0"/>
                        </a:rPr>
                        <a:t>= 34</a:t>
                      </a:r>
                      <a:endParaRPr lang="en-GB" sz="3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189186"/>
              </p:ext>
            </p:extLst>
          </p:nvPr>
        </p:nvGraphicFramePr>
        <p:xfrm>
          <a:off x="3259908" y="4788466"/>
          <a:ext cx="6642678" cy="617801"/>
        </p:xfrm>
        <a:graphic>
          <a:graphicData uri="http://schemas.openxmlformats.org/drawingml/2006/table">
            <a:tbl>
              <a:tblPr/>
              <a:tblGrid>
                <a:gridCol w="22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5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8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33.7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82206" y="5479143"/>
            <a:ext cx="2974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rgbClr val="0000FF"/>
                </a:solidFill>
              </a:rPr>
              <a:t> = 5.5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65782"/>
              </p:ext>
            </p:extLst>
          </p:nvPr>
        </p:nvGraphicFramePr>
        <p:xfrm>
          <a:off x="8235891" y="3449938"/>
          <a:ext cx="1722757" cy="1113682"/>
        </p:xfrm>
        <a:graphic>
          <a:graphicData uri="http://schemas.openxmlformats.org/drawingml/2006/table">
            <a:tbl>
              <a:tblPr/>
              <a:tblGrid>
                <a:gridCol w="1722757">
                  <a:extLst>
                    <a:ext uri="{9D8B030D-6E8A-4147-A177-3AD203B41FA5}">
                      <a16:colId xmlns:a16="http://schemas.microsoft.com/office/drawing/2014/main" val="1099692359"/>
                    </a:ext>
                  </a:extLst>
                </a:gridCol>
              </a:tblGrid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37939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74786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977083"/>
              </p:ext>
            </p:extLst>
          </p:nvPr>
        </p:nvGraphicFramePr>
        <p:xfrm>
          <a:off x="5490489" y="3449938"/>
          <a:ext cx="2794292" cy="1235602"/>
        </p:xfrm>
        <a:graphic>
          <a:graphicData uri="http://schemas.openxmlformats.org/drawingml/2006/table">
            <a:tbl>
              <a:tblPr/>
              <a:tblGrid>
                <a:gridCol w="2794292">
                  <a:extLst>
                    <a:ext uri="{9D8B030D-6E8A-4147-A177-3AD203B41FA5}">
                      <a16:colId xmlns:a16="http://schemas.microsoft.com/office/drawing/2014/main" val="1049349608"/>
                    </a:ext>
                  </a:extLst>
                </a:gridCol>
              </a:tblGrid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33.16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119590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34.25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364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20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9542" y="186966"/>
            <a:ext cx="8523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Use trial and improvement to </a:t>
            </a:r>
          </a:p>
          <a:p>
            <a:pPr algn="ctr"/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find 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 to 1 decimal place </a:t>
            </a:r>
          </a:p>
          <a:p>
            <a:pPr algn="ctr"/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baseline="300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+ 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= 36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175036"/>
              </p:ext>
            </p:extLst>
          </p:nvPr>
        </p:nvGraphicFramePr>
        <p:xfrm>
          <a:off x="3259908" y="2808250"/>
          <a:ext cx="4975983" cy="1853403"/>
        </p:xfrm>
        <a:graphic>
          <a:graphicData uri="http://schemas.openxmlformats.org/drawingml/2006/table">
            <a:tbl>
              <a:tblPr/>
              <a:tblGrid>
                <a:gridCol w="2181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26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600" b="1" baseline="30000" dirty="0">
                          <a:solidFill>
                            <a:srgbClr val="FF0000"/>
                          </a:solidFill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3600" b="1" dirty="0">
                          <a:solidFill>
                            <a:srgbClr val="FF0000"/>
                          </a:solidFill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GB" sz="36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600" b="1" dirty="0">
                          <a:solidFill>
                            <a:srgbClr val="FF0000"/>
                          </a:solidFill>
                          <a:cs typeface="Times New Roman" panose="02020603050405020304" pitchFamily="18" charset="0"/>
                        </a:rPr>
                        <a:t>= 36</a:t>
                      </a:r>
                      <a:endParaRPr lang="en-GB" sz="3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59344"/>
              </p:ext>
            </p:extLst>
          </p:nvPr>
        </p:nvGraphicFramePr>
        <p:xfrm>
          <a:off x="3259908" y="4788466"/>
          <a:ext cx="6642678" cy="617801"/>
        </p:xfrm>
        <a:graphic>
          <a:graphicData uri="http://schemas.openxmlformats.org/drawingml/2006/table">
            <a:tbl>
              <a:tblPr/>
              <a:tblGrid>
                <a:gridCol w="22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5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8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5.55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36.35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82206" y="5479143"/>
            <a:ext cx="2974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rgbClr val="FF0000"/>
                </a:solidFill>
              </a:rPr>
              <a:t> = 5.5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35891" y="3449938"/>
          <a:ext cx="1722757" cy="1113682"/>
        </p:xfrm>
        <a:graphic>
          <a:graphicData uri="http://schemas.openxmlformats.org/drawingml/2006/table">
            <a:tbl>
              <a:tblPr/>
              <a:tblGrid>
                <a:gridCol w="1722757">
                  <a:extLst>
                    <a:ext uri="{9D8B030D-6E8A-4147-A177-3AD203B41FA5}">
                      <a16:colId xmlns:a16="http://schemas.microsoft.com/office/drawing/2014/main" val="1099692359"/>
                    </a:ext>
                  </a:extLst>
                </a:gridCol>
              </a:tblGrid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37939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74786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379338"/>
              </p:ext>
            </p:extLst>
          </p:nvPr>
        </p:nvGraphicFramePr>
        <p:xfrm>
          <a:off x="5490489" y="3449938"/>
          <a:ext cx="2794292" cy="1235602"/>
        </p:xfrm>
        <a:graphic>
          <a:graphicData uri="http://schemas.openxmlformats.org/drawingml/2006/table">
            <a:tbl>
              <a:tblPr/>
              <a:tblGrid>
                <a:gridCol w="2794292">
                  <a:extLst>
                    <a:ext uri="{9D8B030D-6E8A-4147-A177-3AD203B41FA5}">
                      <a16:colId xmlns:a16="http://schemas.microsoft.com/office/drawing/2014/main" val="1049349608"/>
                    </a:ext>
                  </a:extLst>
                </a:gridCol>
              </a:tblGrid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35.75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119590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36.96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364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66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296" y="120559"/>
            <a:ext cx="8523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Use trial and improvement to </a:t>
            </a:r>
          </a:p>
          <a:p>
            <a:pPr algn="ctr"/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find </a:t>
            </a:r>
            <a:r>
              <a:rPr lang="en-US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 to 1 decimal place </a:t>
            </a:r>
          </a:p>
          <a:p>
            <a:pPr algn="ctr"/>
            <a:r>
              <a:rPr lang="en-GB" sz="6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baseline="30000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6000" b="1" dirty="0">
                <a:solidFill>
                  <a:srgbClr val="00B050"/>
                </a:solidFill>
                <a:cs typeface="Times New Roman" panose="02020603050405020304" pitchFamily="18" charset="0"/>
              </a:rPr>
              <a:t> – 2</a:t>
            </a:r>
            <a:r>
              <a:rPr lang="en-GB" sz="6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000" b="1" dirty="0">
                <a:solidFill>
                  <a:srgbClr val="00B050"/>
                </a:solidFill>
                <a:cs typeface="Times New Roman" panose="02020603050405020304" pitchFamily="18" charset="0"/>
              </a:rPr>
              <a:t>= 45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267352"/>
              </p:ext>
            </p:extLst>
          </p:nvPr>
        </p:nvGraphicFramePr>
        <p:xfrm>
          <a:off x="3259908" y="2808250"/>
          <a:ext cx="4975983" cy="1853403"/>
        </p:xfrm>
        <a:graphic>
          <a:graphicData uri="http://schemas.openxmlformats.org/drawingml/2006/table">
            <a:tbl>
              <a:tblPr/>
              <a:tblGrid>
                <a:gridCol w="2181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26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600" b="1" baseline="30000" dirty="0">
                          <a:solidFill>
                            <a:srgbClr val="00B050"/>
                          </a:solidFill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3600" b="1" dirty="0">
                          <a:solidFill>
                            <a:srgbClr val="00B050"/>
                          </a:solidFill>
                          <a:cs typeface="Times New Roman" panose="02020603050405020304" pitchFamily="18" charset="0"/>
                        </a:rPr>
                        <a:t> – 2</a:t>
                      </a:r>
                      <a:r>
                        <a:rPr lang="en-GB" sz="3600" b="1" i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3600" b="1" dirty="0">
                          <a:solidFill>
                            <a:srgbClr val="00B050"/>
                          </a:solidFill>
                          <a:cs typeface="Times New Roman" panose="02020603050405020304" pitchFamily="18" charset="0"/>
                        </a:rPr>
                        <a:t>= 45</a:t>
                      </a:r>
                      <a:endParaRPr lang="en-GB" sz="36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7.8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286670"/>
              </p:ext>
            </p:extLst>
          </p:nvPr>
        </p:nvGraphicFramePr>
        <p:xfrm>
          <a:off x="3259908" y="4788466"/>
          <a:ext cx="6642678" cy="617801"/>
        </p:xfrm>
        <a:graphic>
          <a:graphicData uri="http://schemas.openxmlformats.org/drawingml/2006/table">
            <a:tbl>
              <a:tblPr/>
              <a:tblGrid>
                <a:gridCol w="2225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5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8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7.75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44.56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82206" y="5479143"/>
            <a:ext cx="2974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rgbClr val="00B050"/>
                </a:solidFill>
              </a:rPr>
              <a:t> = 7.8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35891" y="3449938"/>
          <a:ext cx="1722757" cy="1113682"/>
        </p:xfrm>
        <a:graphic>
          <a:graphicData uri="http://schemas.openxmlformats.org/drawingml/2006/table">
            <a:tbl>
              <a:tblPr/>
              <a:tblGrid>
                <a:gridCol w="1722757">
                  <a:extLst>
                    <a:ext uri="{9D8B030D-6E8A-4147-A177-3AD203B41FA5}">
                      <a16:colId xmlns:a16="http://schemas.microsoft.com/office/drawing/2014/main" val="1099692359"/>
                    </a:ext>
                  </a:extLst>
                </a:gridCol>
              </a:tblGrid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37939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8201" marR="8201" marT="82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74786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951498"/>
              </p:ext>
            </p:extLst>
          </p:nvPr>
        </p:nvGraphicFramePr>
        <p:xfrm>
          <a:off x="5490489" y="3449938"/>
          <a:ext cx="2794292" cy="1235602"/>
        </p:xfrm>
        <a:graphic>
          <a:graphicData uri="http://schemas.openxmlformats.org/drawingml/2006/table">
            <a:tbl>
              <a:tblPr/>
              <a:tblGrid>
                <a:gridCol w="2794292">
                  <a:extLst>
                    <a:ext uri="{9D8B030D-6E8A-4147-A177-3AD203B41FA5}">
                      <a16:colId xmlns:a16="http://schemas.microsoft.com/office/drawing/2014/main" val="1049349608"/>
                    </a:ext>
                  </a:extLst>
                </a:gridCol>
              </a:tblGrid>
              <a:tr h="421159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43.89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119590"/>
                  </a:ext>
                </a:extLst>
              </a:tr>
              <a:tr h="34027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45.24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364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17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60844" y="1364052"/>
            <a:ext cx="182614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9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en-GB" sz="9600" dirty="0"/>
          </a:p>
        </p:txBody>
      </p:sp>
      <p:sp>
        <p:nvSpPr>
          <p:cNvPr id="9" name="Rectangle 8"/>
          <p:cNvSpPr/>
          <p:nvPr/>
        </p:nvSpPr>
        <p:spPr>
          <a:xfrm>
            <a:off x="3777461" y="3096053"/>
            <a:ext cx="45304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9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en-GB" sz="9600" dirty="0"/>
          </a:p>
        </p:txBody>
      </p:sp>
      <p:sp>
        <p:nvSpPr>
          <p:cNvPr id="10" name="Rectangle 9"/>
          <p:cNvSpPr/>
          <p:nvPr/>
        </p:nvSpPr>
        <p:spPr>
          <a:xfrm>
            <a:off x="3820063" y="4968173"/>
            <a:ext cx="454804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  <a:r>
              <a:rPr lang="en-GB" sz="8800" b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8800" b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8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=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33888" y="5029728"/>
            <a:ext cx="16796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GB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074" y="234046"/>
            <a:ext cx="11155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Evaluate the expressions when </a:t>
            </a:r>
            <a:r>
              <a:rPr lang="en-GB" sz="5400" b="1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 </a:t>
            </a:r>
            <a:r>
              <a:rPr lang="en-GB" sz="5400" b="1" i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71567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911860" y="1172430"/>
            <a:ext cx="3708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9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en-GB" sz="9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9600" dirty="0"/>
          </a:p>
        </p:txBody>
      </p:sp>
      <p:sp>
        <p:nvSpPr>
          <p:cNvPr id="18" name="Rectangle 17"/>
          <p:cNvSpPr/>
          <p:nvPr/>
        </p:nvSpPr>
        <p:spPr>
          <a:xfrm>
            <a:off x="3027623" y="2868750"/>
            <a:ext cx="64322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8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GB" sz="88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GB" sz="88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88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88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88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 </a:t>
            </a:r>
            <a:r>
              <a:rPr lang="en-GB" sz="88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8800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88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8800" dirty="0"/>
          </a:p>
        </p:txBody>
      </p:sp>
      <p:sp>
        <p:nvSpPr>
          <p:cNvPr id="19" name="Rectangle 18"/>
          <p:cNvSpPr/>
          <p:nvPr/>
        </p:nvSpPr>
        <p:spPr>
          <a:xfrm>
            <a:off x="3056662" y="4825643"/>
            <a:ext cx="4563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en-GB" sz="4800" b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8800" dirty="0">
                <a:solidFill>
                  <a:srgbClr val="010066"/>
                </a:solidFill>
              </a:rPr>
              <a:t> </a:t>
            </a:r>
            <a:r>
              <a:rPr lang="en-GB" sz="8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77131" y="4887198"/>
            <a:ext cx="19013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en-GB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8145" y="122440"/>
            <a:ext cx="1082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Evaluate the expressions when </a:t>
            </a:r>
            <a:r>
              <a:rPr lang="en-GB" sz="5400" b="1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 </a:t>
            </a:r>
            <a:r>
              <a:rPr lang="en-GB" sz="5400" b="1" i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76048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93469" y="111356"/>
            <a:ext cx="11360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Evaluate the expressions when </a:t>
            </a:r>
            <a:r>
              <a:rPr lang="en-GB" sz="5400" b="1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 </a:t>
            </a:r>
            <a:r>
              <a:rPr lang="en-GB" sz="5400" b="1" i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endParaRPr lang="en-GB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728839" y="1196815"/>
            <a:ext cx="391325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i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9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 x</a:t>
            </a:r>
            <a:r>
              <a:rPr lang="en-GB" sz="9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en-GB" sz="9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x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728839" y="3053505"/>
            <a:ext cx="61750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9600" dirty="0">
                <a:solidFill>
                  <a:srgbClr val="002060"/>
                </a:solidFill>
                <a:cs typeface="Arial" panose="020B0604020202020204" pitchFamily="34" charset="0"/>
              </a:rPr>
              <a:t> (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96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r>
              <a:rPr lang="en-GB" sz="9600" u="none" strike="noStrike" baseline="30000" dirty="0">
                <a:solidFill>
                  <a:srgbClr val="010066"/>
                </a:solidFill>
                <a:effectLst/>
              </a:rPr>
              <a:t>2</a:t>
            </a:r>
            <a:r>
              <a:rPr lang="en-GB" sz="9600" i="1" u="none" strike="noStrike" baseline="30000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endParaRPr lang="en-GB" sz="9600" dirty="0"/>
          </a:p>
        </p:txBody>
      </p:sp>
      <p:sp>
        <p:nvSpPr>
          <p:cNvPr id="12" name="Rectangle 11"/>
          <p:cNvSpPr/>
          <p:nvPr/>
        </p:nvSpPr>
        <p:spPr>
          <a:xfrm>
            <a:off x="3806424" y="5136814"/>
            <a:ext cx="494237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r>
              <a:rPr lang="en-GB" sz="9600" b="0" i="1" u="none" strike="noStrike" baseline="300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 =</a:t>
            </a:r>
            <a:endParaRPr lang="en-GB" sz="96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801561" y="5136814"/>
            <a:ext cx="11023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6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93469" y="111356"/>
            <a:ext cx="11360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Evaluate the expressions when </a:t>
            </a:r>
            <a:r>
              <a:rPr lang="en-GB" sz="5400" b="1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 </a:t>
            </a:r>
            <a:r>
              <a:rPr lang="en-GB" sz="5400" b="1" i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endParaRPr lang="en-GB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2684317" y="1091520"/>
            <a:ext cx="515237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i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9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10066"/>
                </a:solidFill>
              </a:rPr>
              <a:t>3</a:t>
            </a:r>
            <a:r>
              <a:rPr lang="en-GB" sz="9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9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en-GB" sz="9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2</a:t>
            </a:r>
            <a:r>
              <a:rPr lang="en-GB" sz="9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684317" y="2948210"/>
            <a:ext cx="82670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9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GB" sz="9600" dirty="0">
                <a:solidFill>
                  <a:srgbClr val="010066"/>
                </a:solidFill>
              </a:rPr>
              <a:t>3</a:t>
            </a:r>
            <a:r>
              <a:rPr lang="en-GB" sz="9600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96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r>
              <a:rPr lang="en-GB" sz="9600" u="none" strike="noStrike" baseline="30000" dirty="0">
                <a:solidFill>
                  <a:srgbClr val="010066"/>
                </a:solidFill>
                <a:effectLst/>
              </a:rPr>
              <a:t>2</a:t>
            </a:r>
            <a:r>
              <a:rPr lang="en-GB" sz="9600" i="1" u="none" strike="noStrike" baseline="30000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2(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96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9600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endParaRPr lang="en-GB" sz="96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61902" y="5031519"/>
            <a:ext cx="56268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</a:t>
            </a:r>
            <a:r>
              <a:rPr lang="en-GB" sz="9600" b="0" i="1" u="none" strike="noStrike" baseline="30000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=</a:t>
            </a:r>
            <a:endParaRPr lang="en-GB" sz="96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2850" y="4970559"/>
            <a:ext cx="17305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GB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83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4285" y="1244139"/>
            <a:ext cx="65188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If at first you don’t </a:t>
            </a:r>
          </a:p>
          <a:p>
            <a:pPr algn="ctr"/>
            <a:r>
              <a:rPr lang="en-GB" sz="6600" dirty="0"/>
              <a:t>succeed then </a:t>
            </a:r>
          </a:p>
          <a:p>
            <a:pPr algn="ctr"/>
            <a:r>
              <a:rPr lang="en-GB" sz="6600" dirty="0"/>
              <a:t>try, try and </a:t>
            </a:r>
          </a:p>
          <a:p>
            <a:pPr algn="ctr"/>
            <a:r>
              <a:rPr lang="en-GB" sz="6600" dirty="0"/>
              <a:t>try again. 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287" t="29834" r="71745" b="20112"/>
          <a:stretch/>
        </p:blipFill>
        <p:spPr>
          <a:xfrm>
            <a:off x="956923" y="850058"/>
            <a:ext cx="2425959" cy="506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33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575720"/>
              </p:ext>
            </p:extLst>
          </p:nvPr>
        </p:nvGraphicFramePr>
        <p:xfrm>
          <a:off x="444476" y="336242"/>
          <a:ext cx="5562854" cy="6149340"/>
        </p:xfrm>
        <a:graphic>
          <a:graphicData uri="http://schemas.openxmlformats.org/drawingml/2006/table">
            <a:tbl>
              <a:tblPr/>
              <a:tblGrid>
                <a:gridCol w="268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2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981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309643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17.64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18.49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19.36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7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6492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68681" y="2077442"/>
            <a:ext cx="53201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value of 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gets you </a:t>
            </a:r>
          </a:p>
          <a:p>
            <a:pPr algn="ctr"/>
            <a:r>
              <a:rPr lang="en-GB" sz="5400" dirty="0"/>
              <a:t>closest to 22?</a:t>
            </a:r>
          </a:p>
        </p:txBody>
      </p:sp>
    </p:spTree>
    <p:extLst>
      <p:ext uri="{BB962C8B-B14F-4D97-AF65-F5344CB8AC3E}">
        <p14:creationId xmlns:p14="http://schemas.microsoft.com/office/powerpoint/2010/main" val="3580462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923797"/>
              </p:ext>
            </p:extLst>
          </p:nvPr>
        </p:nvGraphicFramePr>
        <p:xfrm>
          <a:off x="352962" y="229555"/>
          <a:ext cx="6840317" cy="6431709"/>
        </p:xfrm>
        <a:graphic>
          <a:graphicData uri="http://schemas.openxmlformats.org/drawingml/2006/table">
            <a:tbl>
              <a:tblPr/>
              <a:tblGrid>
                <a:gridCol w="2211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5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2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5175"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8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48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0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526527"/>
              </p:ext>
            </p:extLst>
          </p:nvPr>
        </p:nvGraphicFramePr>
        <p:xfrm>
          <a:off x="352963" y="4202730"/>
          <a:ext cx="6840316" cy="1335578"/>
        </p:xfrm>
        <a:graphic>
          <a:graphicData uri="http://schemas.openxmlformats.org/drawingml/2006/table">
            <a:tbl>
              <a:tblPr/>
              <a:tblGrid>
                <a:gridCol w="2211310">
                  <a:extLst>
                    <a:ext uri="{9D8B030D-6E8A-4147-A177-3AD203B41FA5}">
                      <a16:colId xmlns:a16="http://schemas.microsoft.com/office/drawing/2014/main" val="2095598319"/>
                    </a:ext>
                  </a:extLst>
                </a:gridCol>
                <a:gridCol w="2585738">
                  <a:extLst>
                    <a:ext uri="{9D8B030D-6E8A-4147-A177-3AD203B41FA5}">
                      <a16:colId xmlns:a16="http://schemas.microsoft.com/office/drawing/2014/main" val="294361288"/>
                    </a:ext>
                  </a:extLst>
                </a:gridCol>
                <a:gridCol w="2043268">
                  <a:extLst>
                    <a:ext uri="{9D8B030D-6E8A-4147-A177-3AD203B41FA5}">
                      <a16:colId xmlns:a16="http://schemas.microsoft.com/office/drawing/2014/main" val="2065447817"/>
                    </a:ext>
                  </a:extLst>
                </a:gridCol>
              </a:tblGrid>
              <a:tr h="66778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597035"/>
                  </a:ext>
                </a:extLst>
              </a:tr>
              <a:tr h="667789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48073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109879"/>
              </p:ext>
            </p:extLst>
          </p:nvPr>
        </p:nvGraphicFramePr>
        <p:xfrm>
          <a:off x="7807034" y="1828396"/>
          <a:ext cx="2625437" cy="3042123"/>
        </p:xfrm>
        <a:graphic>
          <a:graphicData uri="http://schemas.openxmlformats.org/drawingml/2006/table">
            <a:tbl>
              <a:tblPr/>
              <a:tblGrid>
                <a:gridCol w="2625437">
                  <a:extLst>
                    <a:ext uri="{9D8B030D-6E8A-4147-A177-3AD203B41FA5}">
                      <a16:colId xmlns:a16="http://schemas.microsoft.com/office/drawing/2014/main" val="3784354362"/>
                    </a:ext>
                  </a:extLst>
                </a:gridCol>
              </a:tblGrid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4.6</a:t>
                      </a:r>
                    </a:p>
                  </a:txBody>
                  <a:tcPr marL="8201" marR="8201" marT="820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683771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</a:t>
                      </a:r>
                    </a:p>
                  </a:txBody>
                  <a:tcPr marL="8201" marR="8201" marT="8201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696389"/>
                  </a:ext>
                </a:extLst>
              </a:tr>
              <a:tr h="517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4.7</a:t>
                      </a:r>
                    </a:p>
                  </a:txBody>
                  <a:tcPr marL="8201" marR="8201" marT="820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434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80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184353"/>
              </p:ext>
            </p:extLst>
          </p:nvPr>
        </p:nvGraphicFramePr>
        <p:xfrm>
          <a:off x="352963" y="229554"/>
          <a:ext cx="4303473" cy="6210036"/>
        </p:xfrm>
        <a:graphic>
          <a:graphicData uri="http://schemas.openxmlformats.org/drawingml/2006/table">
            <a:tbl>
              <a:tblPr/>
              <a:tblGrid>
                <a:gridCol w="198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29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18553"/>
              </p:ext>
            </p:extLst>
          </p:nvPr>
        </p:nvGraphicFramePr>
        <p:xfrm>
          <a:off x="6112315" y="4575998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98393"/>
              </p:ext>
            </p:extLst>
          </p:nvPr>
        </p:nvGraphicFramePr>
        <p:xfrm>
          <a:off x="6106772" y="3463605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106772" y="4587079"/>
            <a:ext cx="1599265" cy="8214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130503"/>
              </p:ext>
            </p:extLst>
          </p:nvPr>
        </p:nvGraphicFramePr>
        <p:xfrm>
          <a:off x="6106772" y="2351212"/>
          <a:ext cx="4896819" cy="832485"/>
        </p:xfrm>
        <a:graphic>
          <a:graphicData uri="http://schemas.openxmlformats.org/drawingml/2006/table">
            <a:tbl>
              <a:tblPr/>
              <a:tblGrid>
                <a:gridCol w="1583024">
                  <a:extLst>
                    <a:ext uri="{9D8B030D-6E8A-4147-A177-3AD203B41FA5}">
                      <a16:colId xmlns:a16="http://schemas.microsoft.com/office/drawing/2014/main" val="2057076561"/>
                    </a:ext>
                  </a:extLst>
                </a:gridCol>
                <a:gridCol w="1851068">
                  <a:extLst>
                    <a:ext uri="{9D8B030D-6E8A-4147-A177-3AD203B41FA5}">
                      <a16:colId xmlns:a16="http://schemas.microsoft.com/office/drawing/2014/main" val="622994000"/>
                    </a:ext>
                  </a:extLst>
                </a:gridCol>
                <a:gridCol w="1462727">
                  <a:extLst>
                    <a:ext uri="{9D8B030D-6E8A-4147-A177-3AD203B41FA5}">
                      <a16:colId xmlns:a16="http://schemas.microsoft.com/office/drawing/2014/main" val="2258118800"/>
                    </a:ext>
                  </a:extLst>
                </a:gridCol>
              </a:tblGrid>
              <a:tr h="5020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49468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598622" y="747865"/>
            <a:ext cx="5347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Which one?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674781"/>
              </p:ext>
            </p:extLst>
          </p:nvPr>
        </p:nvGraphicFramePr>
        <p:xfrm>
          <a:off x="352963" y="4077336"/>
          <a:ext cx="4303473" cy="1179354"/>
        </p:xfrm>
        <a:graphic>
          <a:graphicData uri="http://schemas.openxmlformats.org/drawingml/2006/table">
            <a:tbl>
              <a:tblPr/>
              <a:tblGrid>
                <a:gridCol w="1983785">
                  <a:extLst>
                    <a:ext uri="{9D8B030D-6E8A-4147-A177-3AD203B41FA5}">
                      <a16:colId xmlns:a16="http://schemas.microsoft.com/office/drawing/2014/main" val="2095598319"/>
                    </a:ext>
                  </a:extLst>
                </a:gridCol>
                <a:gridCol w="2319688">
                  <a:extLst>
                    <a:ext uri="{9D8B030D-6E8A-4147-A177-3AD203B41FA5}">
                      <a16:colId xmlns:a16="http://schemas.microsoft.com/office/drawing/2014/main" val="294361288"/>
                    </a:ext>
                  </a:extLst>
                </a:gridCol>
              </a:tblGrid>
              <a:tr h="5896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597035"/>
                  </a:ext>
                </a:extLst>
              </a:tr>
              <a:tr h="5896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480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2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580</Words>
  <Application>Microsoft Office PowerPoint</Application>
  <PresentationFormat>Widescreen</PresentationFormat>
  <Paragraphs>352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43</cp:revision>
  <dcterms:created xsi:type="dcterms:W3CDTF">2016-03-02T07:23:11Z</dcterms:created>
  <dcterms:modified xsi:type="dcterms:W3CDTF">2024-12-04T06:06:01Z</dcterms:modified>
</cp:coreProperties>
</file>