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0" r:id="rId3"/>
    <p:sldId id="259" r:id="rId4"/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353ABF-268A-4416-98B0-2645085AFB8C}" v="54" dt="2025-01-14T11:15:01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05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F353ABF-268A-4416-98B0-2645085AFB8C}"/>
    <pc:docChg chg="undo custSel addSld delSld modSld">
      <pc:chgData name="Stewart Gale" userId="3647ddd2-6040-41ae-a96d-232c23482af8" providerId="ADAL" clId="{1F353ABF-268A-4416-98B0-2645085AFB8C}" dt="2025-01-14T11:15:01.988" v="139" actId="20577"/>
      <pc:docMkLst>
        <pc:docMk/>
      </pc:docMkLst>
      <pc:sldChg chg="del">
        <pc:chgData name="Stewart Gale" userId="3647ddd2-6040-41ae-a96d-232c23482af8" providerId="ADAL" clId="{1F353ABF-268A-4416-98B0-2645085AFB8C}" dt="2021-12-05T07:18:21.186" v="35" actId="47"/>
        <pc:sldMkLst>
          <pc:docMk/>
          <pc:sldMk cId="2545528080" sldId="258"/>
        </pc:sldMkLst>
      </pc:sldChg>
      <pc:sldChg chg="addSp delSp modSp mod modAnim">
        <pc:chgData name="Stewart Gale" userId="3647ddd2-6040-41ae-a96d-232c23482af8" providerId="ADAL" clId="{1F353ABF-268A-4416-98B0-2645085AFB8C}" dt="2025-01-14T11:15:01.988" v="139" actId="20577"/>
        <pc:sldMkLst>
          <pc:docMk/>
          <pc:sldMk cId="3506001415" sldId="259"/>
        </pc:sldMkLst>
        <pc:spChg chg="mod">
          <ac:chgData name="Stewart Gale" userId="3647ddd2-6040-41ae-a96d-232c23482af8" providerId="ADAL" clId="{1F353ABF-268A-4416-98B0-2645085AFB8C}" dt="2025-01-14T11:15:01.988" v="139" actId="20577"/>
          <ac:spMkLst>
            <pc:docMk/>
            <pc:sldMk cId="3506001415" sldId="259"/>
            <ac:spMk id="9" creationId="{2A8654AB-DAFA-DA73-FDE0-C8A813D130B0}"/>
          </ac:spMkLst>
        </pc:spChg>
      </pc:sldChg>
      <pc:sldChg chg="addSp delSp modSp new mod">
        <pc:chgData name="Stewart Gale" userId="3647ddd2-6040-41ae-a96d-232c23482af8" providerId="ADAL" clId="{1F353ABF-268A-4416-98B0-2645085AFB8C}" dt="2025-01-13T04:22:19.879" v="137"/>
        <pc:sldMkLst>
          <pc:docMk/>
          <pc:sldMk cId="424619805" sldId="261"/>
        </pc:sldMkLst>
        <pc:inkChg chg="add">
          <ac:chgData name="Stewart Gale" userId="3647ddd2-6040-41ae-a96d-232c23482af8" providerId="ADAL" clId="{1F353ABF-268A-4416-98B0-2645085AFB8C}" dt="2025-01-13T04:22:19.879" v="137"/>
          <ac:inkMkLst>
            <pc:docMk/>
            <pc:sldMk cId="424619805" sldId="261"/>
            <ac:inkMk id="2" creationId="{6732B2C2-F738-CB61-7B0C-1AD471426259}"/>
          </ac:inkMkLst>
        </pc:inkChg>
      </pc:sldChg>
      <pc:sldChg chg="addSp delSp modSp new mod modAnim">
        <pc:chgData name="Stewart Gale" userId="3647ddd2-6040-41ae-a96d-232c23482af8" providerId="ADAL" clId="{1F353ABF-268A-4416-98B0-2645085AFB8C}" dt="2023-01-03T08:13:09.666" v="136"/>
        <pc:sldMkLst>
          <pc:docMk/>
          <pc:sldMk cId="195427021" sldId="262"/>
        </pc:sldMkLst>
      </pc:sldChg>
      <pc:sldChg chg="add del">
        <pc:chgData name="Stewart Gale" userId="3647ddd2-6040-41ae-a96d-232c23482af8" providerId="ADAL" clId="{1F353ABF-268A-4416-98B0-2645085AFB8C}" dt="2023-01-03T08:07:02.870" v="52" actId="47"/>
        <pc:sldMkLst>
          <pc:docMk/>
          <pc:sldMk cId="2593960323" sldId="263"/>
        </pc:sldMkLst>
      </pc:sldChg>
      <pc:sldChg chg="add del">
        <pc:chgData name="Stewart Gale" userId="3647ddd2-6040-41ae-a96d-232c23482af8" providerId="ADAL" clId="{1F353ABF-268A-4416-98B0-2645085AFB8C}" dt="2023-01-03T08:07:04.176" v="53" actId="47"/>
        <pc:sldMkLst>
          <pc:docMk/>
          <pc:sldMk cId="104860087" sldId="264"/>
        </pc:sldMkLst>
      </pc:sldChg>
      <pc:sldChg chg="add del">
        <pc:chgData name="Stewart Gale" userId="3647ddd2-6040-41ae-a96d-232c23482af8" providerId="ADAL" clId="{1F353ABF-268A-4416-98B0-2645085AFB8C}" dt="2023-01-03T08:07:04.999" v="54" actId="47"/>
        <pc:sldMkLst>
          <pc:docMk/>
          <pc:sldMk cId="443671452" sldId="265"/>
        </pc:sldMkLst>
      </pc:sldChg>
    </pc:docChg>
  </pc:docChgLst>
  <pc:docChgLst>
    <pc:chgData name="Stewart Gale" userId="3647ddd2-6040-41ae-a96d-232c23482af8" providerId="ADAL" clId="{71D32BD9-8D8C-41F4-A818-510FB61DEE9F}"/>
    <pc:docChg chg="custSel addSld modSld modMainMaster">
      <pc:chgData name="Stewart Gale" userId="3647ddd2-6040-41ae-a96d-232c23482af8" providerId="ADAL" clId="{71D32BD9-8D8C-41F4-A818-510FB61DEE9F}" dt="2021-11-23T10:31:13.115" v="95" actId="20577"/>
      <pc:docMkLst>
        <pc:docMk/>
      </pc:docMkLst>
      <pc:sldChg chg="modSp mod">
        <pc:chgData name="Stewart Gale" userId="3647ddd2-6040-41ae-a96d-232c23482af8" providerId="ADAL" clId="{71D32BD9-8D8C-41F4-A818-510FB61DEE9F}" dt="2021-11-23T10:30:43.234" v="84" actId="14100"/>
        <pc:sldMkLst>
          <pc:docMk/>
          <pc:sldMk cId="2545528080" sldId="258"/>
        </pc:sldMkLst>
      </pc:sldChg>
      <pc:sldChg chg="delSp modSp mod">
        <pc:chgData name="Stewart Gale" userId="3647ddd2-6040-41ae-a96d-232c23482af8" providerId="ADAL" clId="{71D32BD9-8D8C-41F4-A818-510FB61DEE9F}" dt="2021-11-23T10:31:13.115" v="95" actId="20577"/>
        <pc:sldMkLst>
          <pc:docMk/>
          <pc:sldMk cId="3506001415" sldId="259"/>
        </pc:sldMkLst>
      </pc:sldChg>
      <pc:sldChg chg="addSp delSp modSp new mod">
        <pc:chgData name="Stewart Gale" userId="3647ddd2-6040-41ae-a96d-232c23482af8" providerId="ADAL" clId="{71D32BD9-8D8C-41F4-A818-510FB61DEE9F}" dt="2021-11-23T10:28:54.114" v="39" actId="1076"/>
        <pc:sldMkLst>
          <pc:docMk/>
          <pc:sldMk cId="3152675385" sldId="260"/>
        </pc:sldMkLst>
      </pc:sldChg>
      <pc:sldMasterChg chg="modSp modSldLayout">
        <pc:chgData name="Stewart Gale" userId="3647ddd2-6040-41ae-a96d-232c23482af8" providerId="ADAL" clId="{71D32BD9-8D8C-41F4-A818-510FB61DEE9F}" dt="2021-11-23T10:28:35.724" v="33"/>
        <pc:sldMasterMkLst>
          <pc:docMk/>
          <pc:sldMasterMk cId="2583146502" sldId="2147483648"/>
        </pc:sldMasterMkLst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3905002513" sldId="2147483649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1039794796" sldId="2147483651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1130396903" sldId="2147483652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2984770564" sldId="2147483653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998622263" sldId="2147483656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2720977364" sldId="2147483657"/>
          </pc:sldLayoutMkLst>
        </pc:sldLayoutChg>
        <pc:sldLayoutChg chg="modSp">
          <pc:chgData name="Stewart Gale" userId="3647ddd2-6040-41ae-a96d-232c23482af8" providerId="ADAL" clId="{71D32BD9-8D8C-41F4-A818-510FB61DEE9F}" dt="2021-11-23T10:28:35.724" v="33"/>
          <pc:sldLayoutMkLst>
            <pc:docMk/>
            <pc:sldMasterMk cId="2583146502" sldId="2147483648"/>
            <pc:sldLayoutMk cId="1546070556" sldId="2147483659"/>
          </pc:sldLayoutMkLst>
        </pc:sldLayoutChg>
      </pc:sldMaster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1-13T04:16:19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1410 3264 2048 0,'0'0'0'0,"0"0"0"0,0 0 0 16,0 0 0-16,0 0 0 0,0 0 0 15,0 0 0-15,0 0 0 0,0 0 0 0,0 0 0 16,3 2 0-16,-3-2 0 0,2 1 0 0,-2-1 0 15,8 10 0-15,-8-10 0 0,12 20 0 16,-12-20 0-16,10 27 0 0,-10-27 0 0,12 34 0 16,-12-34 0-16,10 41 0 15,-10-41 0-15,8 37 0 0,-8-37 0 0,5 40 0 0,-5-40 0 0,3 38 0 0,-3-38 0 16,3 37 0-16,-3-37 0 0,1 34 0 0,-1-34 0 31,0 28 0-31,0-28 0 0,0 20 0 0,0-20 0 0,-3 14 0 0,3-14 0 16,-2 9 0-16,2-9 0 0,-3 0 0 0,3 0 0 15,-4-9 0-15,3-1 0 16</inkml:trace>
  <inkml:trace contextRef="#ctx0" brushRef="#br0" timeOffset="349.8">1461 2862 2048 0,'1'0'0'0,"-1"0"0"0,0 1 0 15,0-1 0-15,8 4 0 0,-8-4 0 0,12 5 0 0,-12-5 0 16,19 9 0-16,-19-9 0 16,22 19 0-16,-22-19 0 0,30 24 0 0,-30-24 0 0,31 34 0 15,-31-34 0-15,36 41 0 0,-5 3 0 16,-31-44 0-16,29 50 0 0,-29-50 0 0,26 53 0 0,-6 0 0 15,-20-53 0-15,15 54 0 16,-15-54 0-16,10 55 0 0,-10-55 0 0,4 56 0 16,-4-56 0-16,-1 58 0 0,1-58 0 0,-5 57 0 15,5-57 0-15,-12 55 0 0,12-55 0 0,-15 53 0 16,15-53 0-16,-21 52 0 0,21-52 0 16,-26 46 0-16,26-46 0 0,-30 40 0 0,30-40 0 0,-30 33 0 0,30-33 0 0,-31 21 0 15,31-21 0-15,-22 5 0 0,22-5 0 16,-19-8 0-16</inkml:trace>
  <inkml:trace contextRef="#ctx0" brushRef="#br0" timeOffset="1422.46">9342 3266 2048 0,'0'0'0'0,"0"0"0"0,0 0 0 15,0 0 0-15,0 0 0 0,0 0 0 0,0 0 0 16,0 0 0-16,4-4 0 0,-4 4 0 0,10-11 0 16,-10 11 0-16,11-10 0 0,-11 10 0 0,18-10 0 15,-18 10 0-15,27-15 0 0,-27 15 0 0,26-10 0 0,-26 10 0 16,33-13 0-16,-33 13 0 0,29-7 0 16,-29 7 0-16,36-6 0 0,-36 6 0 0,34-2 0 15,-34 2 0-15,33 6 0 0,-33-6 0 0,29 11 0 16,-29-11 0-16,24 18 0 0,-24-18 0 0,13 27 0 15,-13-27 0-15,3 32 0 0,-3-32 0 0,-4 38 0 16,4-38 0 0,-11 42 0-16,11-42 0 0,-15 42 0 0,15-42 0 15,-16 36 0-15,16-36 0 0,-17 35 0 0,17-35 0 16,-15 27 0-16,15-27 0 0,-11 22 0 0,11-22 0 16,-10 24 0-16,10-24 0 0,-8 23 0 0,8-23 0 15,-5 20 0-15,5-20 0 0,-2 20 0 0,2-20 0 16,0 16 0-16,0-16 0 0,7 13 0 15,-7-13 0-15,15 11 0 0,-15-11 0 16,19 9 0-16,-19-9 0 0,27 4 0 0,-27-4 0 0,32 2 0 0,-32-2 0 16,38 2 0-16,-38-2 0 15,42-2 0-15,-42 2 0 0,38-3 0 0,-38 3 0 16,34-1 0-16,-10-5 0 0</inkml:trace>
  <inkml:trace contextRef="#ctx0" brushRef="#br0" timeOffset="1843.16">9918 3123 2048 0,'2'-3'0'0,"-2"3"0"15,3-3 0-15,-3 3 0 0,6-8 0 0,-6 8 0 0,15-9 0 16,-15 9 0-16,23-7 0 0,-23 7 0 0,29-5 0 15,-29 5 0-15,36 0 0 0,-36 0 0 16,37 5 0-16,-37-5 0 0,39 13 0 0,-39-13 0 16,39 21 0-16,-39-21 0 0,35 28 0 0,-35-28 0 0,30 35 0 15,-30-35 0-15,21 36 0 0,-21-36 0 0,16 37 0 16,-16-37 0-16,10 35 0 0,-10-35 0 16,5 31 0-16,-5-31 0 0,1 26 0 15,-1-26 0-15,-2 24 0 0,2-24 0 0,-6 25 0 16,6-25 0-16,-9 22 0 0,9-22 0 0,-13 17 0 15,13-17 0-15,-9 20 0 0,9-20 0 16,-12 20 0-16,12-20 0 0,-16 20 0 0,16-20 0 16,-21 22 0-16,21-22 0 0,-22 26 0 15,22-26 0-15,-23 25 0 0,23-25 0 0,-21 27 0 16,21-27 0-16,-19 27 0 0,19-27 0 0,-18 28 0 16,18-28 0-16,-14 27 0 0,14-27 0 0,-12 26 0 15,12-26 0-15,-9 18 0 0</inkml:trace>
  <inkml:trace contextRef="#ctx0" brushRef="#br0" timeOffset="2920.57">17299 3033 2048 0,'0'0'0'0,"0"0"0"0,0 0 0 0,0 0 0 0,1-4 0 0,-1 4 0 16,6-8 0-16,-6 8 0 0,11-13 0 15,-11 13 0-15,18-12 0 0,-18 12 0 0,24-10 0 0,-24 10 0 16,33-10 0-16,-33 10 0 0,39-9 0 0,-39 9 0 15,45-1 0-15,-45 1 0 0,42 3 0 0,-42-3 0 16,38 9 0-16,-38-9 0 0,31 13 0 16,-31-13 0-16,18 20 0 15,-18-20 0-15,8 23 0 0,-8-23 0 0,-5 26 0 16,5-26 0-16,-16 29 0 0,16-29 0 0,-24 28 0 0,24-28 0 16,-30 27 0-16,30-27 0 0,-28 23 0 0,28-23 0 15,-27 21 0-15,27-21 0 0,-26 18 0 16,26-18 0-16,-19 15 0 0,19-15 0 0,-16 13 0 0,16-13 0 15,-5 10 0-15,5-10 0 0,5 10 0 16,-5-10 0-16,16 8 0 0,-16-8 0 0,27 4 0 16,-27-4 0-16,38 4 0 0,-38-4 0 0,45 6 0 15,-45-6 0-15,48 9 0 0,-48-9 0 0,49 13 0 16,-49-13 0-16,47 17 0 0,-47-17 0 16,42 19 0-16,-42-19 0 15,35 22 0-15,-35-22 0 0,30 23 0 0,-30-23 0 16,21 27 0-16,-21-27 0 0,14 27 0 0,-14-27 0 15,4 28 0-15,-4-28 0 0,-6 28 0 0,6-28 0 0,-12 21 0 16,12-21 0-16,-18 18 0 16,18-18 0-16,-31 13 0 0,31-13 0 0,-35 3 0 15,35-3 0-15,-36-5 0 0,36 5 0 0,-33-14 0 16</inkml:trace>
  <inkml:trace contextRef="#ctx0" brushRef="#br0" timeOffset="3244.87">17869 2960 2048 0,'2'0'0'0,"-2"0"0"0,4-2 0 0,-4 2 0 0,12-1 0 16,-12 1 0-16,18 0 0 0,-18 0 0 16,26 3 0-16,-26-3 0 0,34 7 0 0,-34-7 0 15,41 15 0-15,-41-15 0 0,44 20 0 0,-44-20 0 16,47 28 0-16,-47-28 0 0,45 35 0 0,-3 4 0 15,-42-39 0-15,37 41 0 16,-37-41 0-16,31 46 0 0,-31-46 0 0,28 47 0 0,-28-47 0 0,18 51 0 16,-18-51 0-16,13 51 0 0,-13-51 0 0,1 52 0 15,-1-52 0-15,-8 50 0 0,8-50 0 0,-15 48 0 16,-9-3 0-16,24-45 0 0,-33 45 0 0,-2-4 0 16,35-41 0-16,-44 40 0 0,2-3 0 0,42-37 0 0,-47 34 0 15,47-34 0-15,-48 28 0 0,48-28 0 0,-44 24 0 16,44-24 0-16,-40 14 0 0,40-14 0 0,-30 9 0 15</inkml:trace>
  <inkml:trace contextRef="#ctx0" brushRef="#br0" timeOffset="4085.91">25621 3067 2048 0,'0'0'0'0,"0"0"0"0,0 0 0 16,0 0 0-16,0 0 0 0,0 0 0 16,0 0 0-16,0 0 0 0,0 0 0 0,0 0 0 0,1 5 0 0,-1-5 0 15,2 4 0-15,-2-4 0 0,1 15 0 0,-1-15 0 16,1 18 0-16,-1-18 0 0,1 24 0 16,-1-24 0-16,0 22 0 15,0-22 0-15,-1 23 0 0,1-23 0 0,-1 19 0 16,1-19 0-16,1 21 0 0,-1-21 0 15,1 17 0-15,-1-17 0 0,9 18 0 0,-9-18 0 16,16 17 0-16,-16-17 0 0,27 16 0 0,-27-16 0 0,40 12 0 16,-40-12 0-16,53 6 0 0,-53-6 0 0,61 1 0 15,-61-1 0-15,66-1 0 0,-66 1 0 16,68-6 0-16,-68 6 0 0,60-5 0 0,0 0 0 16,-60 5 0-16,54-11 0 0,-54 11 0 0,43-11 0 15,-43 11 0-15,35-7 0 0</inkml:trace>
  <inkml:trace contextRef="#ctx0" brushRef="#br0" timeOffset="4343.05">25876 3157 2048 0,'0'3'0'0,"0"-3"0"15,0 0 0-15,0 0 0 0,0 0 0 0,0 0 0 16,0 4 0-16,0-4 0 0,1 10 0 0,-1-10 0 15,1 17 0-15,-1-17 0 0,4 25 0 0,-4-25 0 16,2 31 0-16,-2-31 0 0,3 38 0 0,-3-38 0 16,2 39 0-16,-2-39 0 0,0 37 0 0,0-37 0 15,-2 39 0-15,2-39 0 16,-3 37 0-16,3-37 0 0,-3 33 0 0,3-33 0 16,-4 26 0-16,4-26 0 0,-1 19 0 0,1-19 0 15,0 10 0-15,-1-7 0 0</inkml:trace>
  <inkml:trace contextRef="#ctx0" brushRef="#br0" timeOffset="4667.92">26207 2944 2048 0,'0'0'0'15,"0"0"0"-15,0 0 0 0,0 0 0 16,1 4 0-16,-1-4 0 0,5 10 0 0,-5-10 0 0,8 16 0 16,-8-16 0-16,16 22 0 0,-16-22 0 0,23 28 0 15,-23-28 0-15,29 34 0 0,-29-34 0 0,34 40 0 0,-34-40 0 16,41 43 0 0,-5 0 0-16,-36-43 0 0,37 42 0 0,-37-42 0 15,34 47 0-15,-34-47 0 0,27 45 0 0,-27-45 0 16,25 44 0-16,-25-44 0 0,17 47 0 0,-17-47 0 0,11 43 0 0,-11-43 0 15,1 49 0-15,-1-49 0 0,-11 49 0 0,11-49 0 16,-22 46 0-16,-9-1 0 16,31-45 0-16,-41 44 0 0,41-44 0 15,-42 35 0-15,42-35 0 0,-34 28 0 0,34-28 0 16,-29 20 0-16</inkml:trace>
  <inkml:trace contextRef="#ctx0" brushRef="#br0" timeOffset="7157.55">1685 10637 2048 0,'0'1'0'0,"0"-1"0"0,0 0 0 16,0 0 0-16,2 3 0 0,-2-3 0 0,3 8 0 15,-3-8 0-15,3 8 0 0,-3-8 0 16,1 5 0-16,-1-5 0 0,0 5 0 15,0-5 0-15,2 2 0 0,-2-2 0 0,2 2 0 16,-2-2 0-16,0 3 0 0,0-3 0 0,0 0 0 16,0 0 0-16,0 0 0 0,0 0 0 0,-5-3 0 15,5 3 0-15,-8-2 0 0,8 2 0 0,-14-4 0 0,14 4 0 16,-18-6 0-16,18 6 0 0,-25-3 0 0,25 3 0 0,-23-5 0 16,23 5 0-1,-27 0 0-15,27 0 0 0,-29 3 0 0,29-3 0 0,-28 2 0 0,28-2 0 0,-24 3 0 16,24-3 0-16,-23 6 0 0,23-6 0 0,-21 5 0 15,21-5 0-15,-17 6 0 0,17-6 0 16,-14 7 0 0,14-7 0-16,-12 6 0 0,12-6 0 0,-10 6 0 15,10-6 0-15,-9 9 0 0,9-9 0 0,-7 9 0 0,7-9 0 16,-9 13 0-16,9-13 0 0,-11 12 0 16,11-12 0-16,-9 15 0 0,9-15 0 0,-11 16 0 15,11-16 0-15,-13 16 0 0,13-16 0 0,-9 17 0 16,9-17 0-16,-8 13 0 0,8-13 0 0,-7 7 0 15,7-7 0-15,-4 7 0 0,4-7 0 16,-3 5 0-16,3-5 0 0,-4 4 0 0,4-4 0 0,-4 4 0 0,4-4 0 0,-4 5 0 16,4-5 0-16,4 3 0 0,-4-3 0 0,8 3 0 15,-8-3 0 1,18 4 0-16,-18-4 0 0,21 3 0 0,-21-3 0 0,29 3 0 0,-29-3 0 16,36 4 0-16,-36-4 0 15,32 4 0-15,-32-4 0 0,34 6 0 0,-34-6 0 0,36 14 0 16,-36-14 0-16,39 15 0 0,-39-15 0 0,34 18 0 15,-34-18 0-15,35 23 0 0,-35-23 0 0,31 26 0 16,-31-26 0-16,27 31 0 0,-27-31 0 0,26 29 0 16,-26-29 0-1,16 28 0-15,-16-28 0 0,10 27 0 0,-10-27 0 16,4 27 0-16,-4-27 0 0,-4 23 0 16,4-23 0-16,-13 20 0 0,13-20 0 0,-24 18 0 15,24-18 0-15,-28 14 0 0,28-14 0 0,-35 11 0 16,35-11 0-16,-40 7 0 0,40-7 0 0,-39 4 0 15,39-4 0-15,-39 2 0 0,39-2 0 0,-37-3 0 16,37 3 0-16,-33-12 0 0,33 12 0 16,-26-15 0-16,26 15 0 0,-14-23 0 0,14 23 0 0,-2-29 0 15</inkml:trace>
  <inkml:trace contextRef="#ctx0" brushRef="#br0" timeOffset="7587.08">1950 10552 2048 0,'1'2'0'0,"-1"-2"0"0,0 0 0 0,0 0 0 15,0 0 0-15,0 0 0 0,4 3 0 16,-4-3 0-16,10 7 0 0,-10-7 0 0,17 13 0 0,-17-13 0 15,22 21 0-15,-22-21 0 16,22 22 0-16,-22-22 0 0,24 31 0 0,-1 9 0 0,-23-40 0 16,29 49 0-16,-29-49 0 0,26 57 0 15,-26-57 0-15,26 63 0 0,-3-6 0 0,-5 3 0 16,-18-60 0-16,14 56 0 0,-14-56 0 16,12 64 0-16,-12-64 0 0,7 64 0 0,-7-64 0 0,6 62 0 15,-6-62 0-15,-6 64 0 0,6-64 0 0,-12 62 0 16,12-62 0-16,-22 60 0 0,22-60 0 0,-33 58 0 15,33-58 0-15,-39 54 0 0,39-54 0 0,-45 48 0 16,45-48 0-16,-43 42 0 0,43-42 0 0,-37 31 0 16,37-31 0-16,-37 24 0 0,37-24 0 0,-30 18 0 15,30-18 0-15,-18 8 0 16,18-8 0-16,-9 2 0 0,9-2 0 0,20-19 0 16,21-11 0-16,7-3 0 0</inkml:trace>
  <inkml:trace contextRef="#ctx0" brushRef="#br0" timeOffset="8500.11">9954 10725 2048 0,'0'0'0'0,"0"0"0"0,0 0 0 15,0 0 0-15,0 0 0 0,0 0 0 0,-5 2 0 0,5-2 0 16,-9 8 0-16,9-8 0 0,-20 11 0 0,20-11 0 16,-26 21 0-16,26-21 0 0,-34 24 0 0,34-24 0 15,-43 33 0-15,43-33 0 0,-50 36 0 0,50-36 0 16,-51 42 0-16,4-1 0 0,4-2 0 0,43-39 0 0,-43 42 0 0,43-42 0 16,-42 46 0-1,42-46 0-15,-37 48 0 0,37-48 0 0,-31 48 0 16,31-48 0-16,-26 51 0 0,26-51 0 15,-17 49 0-15,17-49 0 0,-9 47 0 0,9-47 0 16,1 42 0-16,-1-42 0 0,5 37 0 0,-5-37 0 0,15 30 0 0,-15-30 0 16,22 26 0-16,-22-26 0 0,34 21 0 15,-34-21 0-15,32 16 0 0,-32-16 0 0,35 8 0 16,-35-8 0-16,34 0 0 16,-34 0 0-16,32-4 0 0,-32 4 0 0,27-9 0 15,-27 9 0-15,24-15 0 0,-24 15 0 0,21-20 0 0,-21 20 0 0,16-16 0 16,-16 16 0-16,10-20 0 0,-10 20 0 0,6-20 0 15,-6 20 0-15,0-24 0 0,0 24 0 16,-5-23 0 0,5 23 0-16,-7-22 0 0,7 22 0 0,-11-20 0 15,11 20 0-15,-19-16 0 0,19 16 0 0,-23-12 0 16,23 12 0-16,-33-9 0 0,33 9 0 0,-38-2 0 0,38 2 0 0,-41 2 0 16,41-2 0-16,-38 3 0 0,38-3 0 15,-28 4 0-15,28-4 0 16,-28 4 0-16</inkml:trace>
  <inkml:trace contextRef="#ctx0" brushRef="#br0" timeOffset="8935.34">10126 10643 2048 0,'0'0'0'0,"0"0"0"0,0 1 0 16,0-1 0-16,0 2 0 0,0-2 0 0,3 1 0 0,-3-1 0 15,7 7 0-15,-7-7 0 0,16 13 0 0,-16-13 0 16,19 21 0-16,-19-21 0 0,24 32 0 0,-24-32 0 16,31 41 0-16,0 3 0 0,-31-44 0 0,31 50 0 15,-2 0 0-15,-2 0 0 0,-27-50 0 16,22 53 0-16,-3 0 0 0,-19-53 0 0,19 58 0 16,-7-3 0-1,-12-55 0-15,10 59 0 0,-10-59 0 0,6 57 0 0,-6-57 0 16,1 59 0-16,-1-59 0 0,-4 56 0 0,4-56 0 15,-12 57 0-15,12-57 0 0,-19 52 0 16,19-52 0-16,-24 49 0 0,24-49 0 0,-30 44 0 16,30-44 0-16,-37 39 0 0,37-39 0 0,-39 33 0 15,39-33 0-15,-37 29 0 0,37-29 0 0,-32 20 0 16,32-20 0-16,-30 16 0 0,30-16 0 16,-25 13 0-16,25-13 0 0,-18 9 0 0</inkml:trace>
  <inkml:trace contextRef="#ctx0" brushRef="#br0" timeOffset="9970.95">17649 11029 2048 0,'0'0'0'16,"0"0"0"-16,0 0 0 0,0 0 0 0,8 4 0 0,-8-4 0 15,16 5 0-15,-16-5 0 0,24 8 0 0,-24-8 0 0,31 8 0 16,-31-8 0-16,38 12 0 0,-38-12 0 16,36 9 0-16,-36-9 0 0,39 6 0 0,-39-6 0 0,34 9 0 15,-34-9 0-15,31 7 0 16,-31-7 0-16,26 6 0 0,-26-6 0 0,27 6 0 15,-27-6 0-15,25 9 0 0,-25-9 0 0,16 6 0 16,-16-6 0-16,13 4 0 0,-13-4 0 0,17 7 0 16,-17-7 0-16,15 4 0 0,-15-4 0 15,12 4 0-15,-12-4 0 0,11 3 0 0,-11-3 0 0,9 4 0 16,-9-4 0-16,8 5 0 0,-8-5 0 0,7 11 0 16,-7-11 0-16,6 11 0 0,-6-11 0 15,-3 20 0-15,3-20 0 0,-10 24 0 0,10-24 0 16,-19 31 0-16,19-31 0 0,-28 35 0 0,-5 4 0 0,33-39 0 15,-40 39 0-15,40-39 0 0,-43 40 0 0,43-40 0 16,-43 40 0-16,43-40 0 0,-47 40 0 0,47-40 0 16,-40 38 0-16,40-38 0 0,-40 33 0 0,40-33 0 15,-34 30 0-15,34-30 0 0,-31 26 0 16,31-26 0-16,-27 23 0 0,27-23 0 0,-20 18 0 0,20-18 0 16,-17 16 0-16,17-16 0 0,0 6 0 15,0-6 0-15,7-4 0 16,7-1 0-16</inkml:trace>
  <inkml:trace contextRef="#ctx0" brushRef="#br0" timeOffset="10413.66">18146 10700 2048 0,'0'0'0'0,"0"0"0"0,0 0 0 0,0 0 0 0,7 7 0 16,-7-7 0-16,10 9 0 15,-10-9 0-15,13 17 0 0,-13-17 0 0,18 23 0 16,-18-23 0-16,21 29 0 0,-21-29 0 15,23 39 0-15,-23-39 0 0,26 45 0 0,-1 3 0 16,-25-48 0-16,24 54 0 0,-1-1 0 0,-23-53 0 16,20 57 0-16,-4 1 0 0,-16-58 0 15,15 62 0-15,-5-3 0 0,0-3 0 0,-10-56 0 16,4 56 0-16,-2-1 0 0,-2-55 0 0,-4 57 0 0,4-57 0 16,-7 56 0-16,7-56 0 0,-13 55 0 0,13-55 0 0,-20 57 0 15,20-57 0-15,-21 54 0 0,21-54 0 0,-32 50 0 16,32-50 0-16,-34 48 0 0,34-48 0 15,-40 41 0-15,40-41 0 0,-39 35 0 0,39-35 0 16,-40 29 0-16,40-29 0 0,-38 22 0 16,38-22 0-16,-35 12 0 0,35-12 0 0,-23-2 0 0,7-4 0 15</inkml:trace>
  <inkml:trace contextRef="#ctx0" brushRef="#br0" timeOffset="11667.01">25790 10819 2048 0,'0'0'0'0,"0"0"0"0,0 0 0 15,0 0 0-15,0 0 0 0,0 0 0 0,0 0 0 16,0 0 0-16,0 0 0 0,0 0 0 0,0 2 0 16,0-2 0-16,-1 3 0 15,1-3 0-15,0 4 0 0,0-4 0 0,-5 3 0 16,5-3 0-16,-12 8 0 0,12-8 0 0,-15 8 0 16,15-8 0-16,-19 10 0 0,19-10 0 0,-20 10 0 0,20-10 0 0,-20 12 0 31,20-12 0-31,-19 13 0 0,19-13 0 0,-18 18 0 0,18-18 0 15,-10 24 0-15,10-24 0 0,-7 25 0 0,7-25 0 0,2 29 0 16,-2-29 0-16,14 29 0 16,-14-29 0-16,21 29 0 0,-21-29 0 0,30 31 0 15,-30-31 0-15,36 31 0 0,4 1 0 16,-40-32 0-16,42 34 0 0,-42-34 0 0,34 29 0 0,-34-29 0 16,33 30 0-16,-33-30 0 0,29 27 0 15,-29-27 0-15,26 26 0 0,-26-26 0 0,17 27 0 16,-17-27 0-16,8 26 0 0,-8-26 0 0,-1 24 0 15,1-24 0-15,-14 22 0 0,14-22 0 0,-20 18 0 16,20-18 0-16,-33 15 0 0,33-15 0 16,-43 9 0-16,43-9 0 0,-48 7 0 0,48-7 0 15,-51 0 0-15,51 0 0 0,-50 0 0 0,50 0 0 16,-45-6 0-16,45 6 0 0,-41-7 0 16,41 7 0-16,-32-12 0 0,32 12 0 0,-24-15 0 15,24 15 0-15,-12-21 0 0,12 21 0 0,0-25 0 16,0 25 0-16,16-32 0 0,-16 32 0 0,25-37 0 0,9 0 0 15,-34 37 0-15,42-37 0 0,-42 37 0 16,42-36 0-16,-42 36 0 0,38-32 0 0,-38 32 0 0,33-29 0 16,-33 29 0-16,33-29 0 15,-33 29 0-15,25-26 0 0,-25 26 0 0,20-20 0 16,-20 20 0-16,14-25 0 0,-14 25 0 0,9-22 0 16,-9 22 0-16,3-27 0 0,-3 27 0 0,-3-26 0 15,3 26 0-15,-9-27 0 0,9 27 0 0,-12-23 0 0,12 23 0 0,-16-22 0 16,16 22 0-16,-20-17 0 0,20 17 0 15,-26-15 0-15,26 15 0 16,-27-9 0-16,27 9 0 0,-23-7 0 0,23 7 0 0,-16-3 0 0,16 3 0 0,-14 3 0 31,14-3 0-31,-10 2 0 0</inkml:trace>
  <inkml:trace contextRef="#ctx0" brushRef="#br0" timeOffset="12030.84">26161 10774 2048 0,'2'0'0'16,"-2"0"0"-16,0 0 0 0,0 0 0 0,0 0 0 0,0 0 0 15,3 2 0-15,-3-2 0 0,4 8 0 16,-4-8 0-16,9 16 0 0,-9-16 0 0,13 19 0 15,-13-19 0-15,15 25 0 0,-15-25 0 0,19 32 0 0,-19-32 0 16,17 38 0-16,-17-38 0 0,20 42 0 16,-20-42 0-16,20 48 0 0,-20-48 0 0,19 49 0 0,-19-49 0 15,17 52 0 1,-17-52 0-16,12 54 0 0,-12-54 0 0,5 53 0 16,-5-53 0-16,2 54 0 0,-2-54 0 15,-4 54 0-15,4-54 0 0,-11 49 0 0,11-49 0 0,-17 47 0 16,17-47 0-16,-23 41 0 0,23-41 0 15,-26 36 0-15,26-36 0 0,-29 37 0 0,29-37 0 0,-32 30 0 16,32-30 0-16,-32 22 0 0,32-22 0 16,-34 20 0-16,34-20 0 0,-34 9 0 0,5-8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20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440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661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102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32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9542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00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86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692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846">
                <a:solidFill>
                  <a:schemeClr val="tx1">
                    <a:tint val="75000"/>
                  </a:schemeClr>
                </a:solidFill>
              </a:defRPr>
            </a:lvl1pPr>
            <a:lvl2pPr marL="422041" indent="0">
              <a:buNone/>
              <a:defRPr sz="1662">
                <a:solidFill>
                  <a:schemeClr val="tx1">
                    <a:tint val="75000"/>
                  </a:schemeClr>
                </a:solidFill>
              </a:defRPr>
            </a:lvl2pPr>
            <a:lvl3pPr marL="844083" indent="0">
              <a:buNone/>
              <a:defRPr sz="1477">
                <a:solidFill>
                  <a:schemeClr val="tx1">
                    <a:tint val="75000"/>
                  </a:schemeClr>
                </a:solidFill>
              </a:defRPr>
            </a:lvl3pPr>
            <a:lvl4pPr marL="1266124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4pPr>
            <a:lvl5pPr marL="1688165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5pPr>
            <a:lvl6pPr marL="2110207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6pPr>
            <a:lvl7pPr marL="2532248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7pPr>
            <a:lvl8pPr marL="2954289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8pPr>
            <a:lvl9pPr marL="3376331" indent="0">
              <a:buNone/>
              <a:defRPr sz="12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79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400" y="1600203"/>
            <a:ext cx="58420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05600" y="1600203"/>
            <a:ext cx="5842000" cy="4525963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2"/>
            </a:lvl4pPr>
            <a:lvl5pPr>
              <a:defRPr sz="1662"/>
            </a:lvl5pPr>
            <a:lvl6pPr>
              <a:defRPr sz="1662"/>
            </a:lvl6pPr>
            <a:lvl7pPr>
              <a:defRPr sz="1662"/>
            </a:lvl7pPr>
            <a:lvl8pPr>
              <a:defRPr sz="1662"/>
            </a:lvl8pPr>
            <a:lvl9pPr>
              <a:defRPr sz="166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0396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41" indent="0">
              <a:buNone/>
              <a:defRPr sz="1846" b="1"/>
            </a:lvl2pPr>
            <a:lvl3pPr marL="844083" indent="0">
              <a:buNone/>
              <a:defRPr sz="1662" b="1"/>
            </a:lvl3pPr>
            <a:lvl4pPr marL="1266124" indent="0">
              <a:buNone/>
              <a:defRPr sz="1477" b="1"/>
            </a:lvl4pPr>
            <a:lvl5pPr marL="1688165" indent="0">
              <a:buNone/>
              <a:defRPr sz="1477" b="1"/>
            </a:lvl5pPr>
            <a:lvl6pPr marL="2110207" indent="0">
              <a:buNone/>
              <a:defRPr sz="1477" b="1"/>
            </a:lvl6pPr>
            <a:lvl7pPr marL="2532248" indent="0">
              <a:buNone/>
              <a:defRPr sz="1477" b="1"/>
            </a:lvl7pPr>
            <a:lvl8pPr marL="2954289" indent="0">
              <a:buNone/>
              <a:defRPr sz="1477" b="1"/>
            </a:lvl8pPr>
            <a:lvl9pPr marL="3376331" indent="0">
              <a:buNone/>
              <a:defRPr sz="147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2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77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228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68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3"/>
            <a:ext cx="6815667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3"/>
            <a:ext cx="4011084" cy="4691063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622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41" indent="0">
              <a:buNone/>
              <a:defRPr sz="2585"/>
            </a:lvl2pPr>
            <a:lvl3pPr marL="844083" indent="0">
              <a:buNone/>
              <a:defRPr sz="2215"/>
            </a:lvl3pPr>
            <a:lvl4pPr marL="1266124" indent="0">
              <a:buNone/>
              <a:defRPr sz="1846"/>
            </a:lvl4pPr>
            <a:lvl5pPr marL="1688165" indent="0">
              <a:buNone/>
              <a:defRPr sz="1846"/>
            </a:lvl5pPr>
            <a:lvl6pPr marL="2110207" indent="0">
              <a:buNone/>
              <a:defRPr sz="1846"/>
            </a:lvl6pPr>
            <a:lvl7pPr marL="2532248" indent="0">
              <a:buNone/>
              <a:defRPr sz="1846"/>
            </a:lvl7pPr>
            <a:lvl8pPr marL="2954289" indent="0">
              <a:buNone/>
              <a:defRPr sz="1846"/>
            </a:lvl8pPr>
            <a:lvl9pPr marL="3376331" indent="0">
              <a:buNone/>
              <a:defRPr sz="1846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292"/>
            </a:lvl1pPr>
            <a:lvl2pPr marL="422041" indent="0">
              <a:buNone/>
              <a:defRPr sz="1108"/>
            </a:lvl2pPr>
            <a:lvl3pPr marL="844083" indent="0">
              <a:buNone/>
              <a:defRPr sz="923"/>
            </a:lvl3pPr>
            <a:lvl4pPr marL="1266124" indent="0">
              <a:buNone/>
              <a:defRPr sz="831"/>
            </a:lvl4pPr>
            <a:lvl5pPr marL="1688165" indent="0">
              <a:buNone/>
              <a:defRPr sz="831"/>
            </a:lvl5pPr>
            <a:lvl6pPr marL="2110207" indent="0">
              <a:buNone/>
              <a:defRPr sz="831"/>
            </a:lvl6pPr>
            <a:lvl7pPr marL="2532248" indent="0">
              <a:buNone/>
              <a:defRPr sz="831"/>
            </a:lvl7pPr>
            <a:lvl8pPr marL="2954289" indent="0">
              <a:buNone/>
              <a:defRPr sz="831"/>
            </a:lvl8pPr>
            <a:lvl9pPr marL="3376331" indent="0">
              <a:buNone/>
              <a:defRPr sz="83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0977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764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75800" y="274641"/>
            <a:ext cx="29718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401" y="274641"/>
            <a:ext cx="87122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07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52F3A-1531-4C68-AD53-2D0CB00997C8}" type="datetimeFigureOut">
              <a:rPr lang="en-GB" smtClean="0"/>
              <a:t>14/01/2025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8B58E1-24A5-4A8F-B21C-6748003C32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14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44083" rtl="0" eaLnBrk="1" latinLnBrk="0" hangingPunct="1">
        <a:spcBef>
          <a:spcPct val="0"/>
        </a:spcBef>
        <a:buNone/>
        <a:defRPr sz="40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16531" indent="-31653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954" kern="1200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defTabSz="844083" rtl="0" eaLnBrk="1" latinLnBrk="0" hangingPunct="1">
        <a:spcBef>
          <a:spcPct val="20000"/>
        </a:spcBef>
        <a:buFont typeface="Arial" panose="020B0604020202020204" pitchFamily="34" charset="0"/>
        <a:buChar char="–"/>
        <a:defRPr sz="2585" kern="1200">
          <a:solidFill>
            <a:schemeClr val="tx1"/>
          </a:solidFill>
          <a:latin typeface="+mn-lt"/>
          <a:ea typeface="+mn-ea"/>
          <a:cs typeface="+mn-cs"/>
        </a:defRPr>
      </a:lvl2pPr>
      <a:lvl3pPr marL="1055103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477145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–"/>
        <a:defRPr sz="1846" kern="1200">
          <a:solidFill>
            <a:schemeClr val="tx1"/>
          </a:solidFill>
          <a:latin typeface="+mn-lt"/>
          <a:ea typeface="+mn-ea"/>
          <a:cs typeface="+mn-cs"/>
        </a:defRPr>
      </a:lvl4pPr>
      <a:lvl5pPr marL="1899186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»"/>
        <a:defRPr sz="1846" kern="1200">
          <a:solidFill>
            <a:schemeClr val="tx1"/>
          </a:solidFill>
          <a:latin typeface="+mn-lt"/>
          <a:ea typeface="+mn-ea"/>
          <a:cs typeface="+mn-cs"/>
        </a:defRPr>
      </a:lvl5pPr>
      <a:lvl6pPr marL="2321227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7pPr>
      <a:lvl8pPr marL="3165310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8pPr>
      <a:lvl9pPr marL="3587351" indent="-211021" algn="l" defTabSz="844083" rtl="0" eaLnBrk="1" latinLnBrk="0" hangingPunct="1">
        <a:spcBef>
          <a:spcPct val="20000"/>
        </a:spcBef>
        <a:buFont typeface="Arial" panose="020B0604020202020204" pitchFamily="34" charset="0"/>
        <a:buChar char="•"/>
        <a:defRPr sz="18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0267712-1B0A-4F30-A50D-933188DE3A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087811"/>
                  </p:ext>
                </p:extLst>
              </p:nvPr>
            </p:nvGraphicFramePr>
            <p:xfrm>
              <a:off x="335360" y="980728"/>
              <a:ext cx="11593288" cy="55635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822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x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-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x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+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8132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-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÷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+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÷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C0267712-1B0A-4F30-A50D-933188DE3AD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08087811"/>
                  </p:ext>
                </p:extLst>
              </p:nvPr>
            </p:nvGraphicFramePr>
            <p:xfrm>
              <a:off x="335360" y="980728"/>
              <a:ext cx="11593288" cy="556355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7822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0" t="-219" r="-300000" b="-100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2" t="-219" r="-200632" b="-100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210" t="-219" r="-100210" b="-100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42" t="-219" r="-421" b="-100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7813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420" t="-100219" r="-30000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100632" t="-100219" r="-200632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0210" t="-100219" r="-10021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300842" t="-100219" r="-421" b="-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F6E249E1-07EE-4F44-A002-4A0EE8240A62}"/>
              </a:ext>
            </a:extLst>
          </p:cNvPr>
          <p:cNvSpPr/>
          <p:nvPr/>
        </p:nvSpPr>
        <p:spPr>
          <a:xfrm>
            <a:off x="155340" y="260648"/>
            <a:ext cx="118813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latin typeface="Comic Sans MS" pitchFamily="66" charset="0"/>
              </a:rPr>
              <a:t>Mixed Numbers Calculations (Give you answers as mixed fractions)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732B2C2-F738-CB61-7B0C-1AD471426259}"/>
                  </a:ext>
                </a:extLst>
              </p14:cNvPr>
              <p14:cNvContentPartPr/>
              <p14:nvPr/>
            </p14:nvContentPartPr>
            <p14:xfrm>
              <a:off x="463680" y="1030320"/>
              <a:ext cx="9095400" cy="3269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732B2C2-F738-CB61-7B0C-1AD47142625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320" y="1020960"/>
                <a:ext cx="9114120" cy="3288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4619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D6A889-A747-46B1-8583-34A058E12890}"/>
              </a:ext>
            </a:extLst>
          </p:cNvPr>
          <p:cNvSpPr txBox="1"/>
          <p:nvPr/>
        </p:nvSpPr>
        <p:spPr>
          <a:xfrm>
            <a:off x="2495600" y="2132856"/>
            <a:ext cx="763284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600" b="1" dirty="0"/>
              <a:t>ANSWERS</a:t>
            </a:r>
            <a:endParaRPr lang="en-GB" sz="13600" b="1" dirty="0"/>
          </a:p>
        </p:txBody>
      </p:sp>
    </p:spTree>
    <p:extLst>
      <p:ext uri="{BB962C8B-B14F-4D97-AF65-F5344CB8AC3E}">
        <p14:creationId xmlns:p14="http://schemas.microsoft.com/office/powerpoint/2010/main" val="315267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FA0EFD-E397-A7A4-993F-98ECF307B207}"/>
                  </a:ext>
                </a:extLst>
              </p:cNvPr>
              <p:cNvSpPr txBox="1"/>
              <p:nvPr/>
            </p:nvSpPr>
            <p:spPr>
              <a:xfrm>
                <a:off x="458254" y="4437112"/>
                <a:ext cx="2705283" cy="126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325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=8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0FA0EFD-E397-A7A4-993F-98ECF307B2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54" y="4437112"/>
                <a:ext cx="2705283" cy="12613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8D1ECE-AB44-EBEE-0D56-9BEFA7E6AE90}"/>
                  </a:ext>
                </a:extLst>
              </p:cNvPr>
              <p:cNvSpPr txBox="1"/>
              <p:nvPr/>
            </p:nvSpPr>
            <p:spPr>
              <a:xfrm>
                <a:off x="3359696" y="3501008"/>
                <a:ext cx="2569080" cy="1257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41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</a:rPr>
                        <m:t>3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4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8D1ECE-AB44-EBEE-0D56-9BEFA7E6AE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9696" y="3501008"/>
                <a:ext cx="2569080" cy="1257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8654AB-DAFA-DA73-FDE0-C8A813D130B0}"/>
                  </a:ext>
                </a:extLst>
              </p:cNvPr>
              <p:cNvSpPr txBox="1"/>
              <p:nvPr/>
            </p:nvSpPr>
            <p:spPr>
              <a:xfrm>
                <a:off x="6312024" y="4581128"/>
                <a:ext cx="2498237" cy="1257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12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3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8654AB-DAFA-DA73-FDE0-C8A813D13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2024" y="4581128"/>
                <a:ext cx="2498237" cy="1257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DB670B-DAE7-D57B-527E-2F88B76F66F4}"/>
                  </a:ext>
                </a:extLst>
              </p:cNvPr>
              <p:cNvSpPr txBox="1"/>
              <p:nvPr/>
            </p:nvSpPr>
            <p:spPr>
              <a:xfrm>
                <a:off x="9015301" y="3582175"/>
                <a:ext cx="2820171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27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5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2DB670B-DAE7-D57B-527E-2F88B76F6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301" y="3582175"/>
                <a:ext cx="2820171" cy="1248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77AA4BE-4E52-B656-1ECE-523BCEE089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3880750"/>
                  </p:ext>
                </p:extLst>
              </p:nvPr>
            </p:nvGraphicFramePr>
            <p:xfrm>
              <a:off x="299356" y="404664"/>
              <a:ext cx="11593288" cy="2782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1096908196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3076690812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3290230188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690679185"/>
                        </a:ext>
                      </a:extLst>
                    </a:gridCol>
                  </a:tblGrid>
                  <a:tr h="27822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x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-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x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8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+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2839687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>
                <a:extLst>
                  <a:ext uri="{FF2B5EF4-FFF2-40B4-BE49-F238E27FC236}">
                    <a16:creationId xmlns:a16="http://schemas.microsoft.com/office/drawing/2014/main" id="{677AA4BE-4E52-B656-1ECE-523BCEE089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53880750"/>
                  </p:ext>
                </p:extLst>
              </p:nvPr>
            </p:nvGraphicFramePr>
            <p:xfrm>
              <a:off x="299356" y="404664"/>
              <a:ext cx="11593288" cy="278222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1096908196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3076690812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3290230188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690679185"/>
                        </a:ext>
                      </a:extLst>
                    </a:gridCol>
                  </a:tblGrid>
                  <a:tr h="278222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10" t="-219" r="-30000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421" t="-219" r="-200632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0000" t="-219" r="-10021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0632" t="-219" r="-421" b="-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2839687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506001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5B935F-CA96-066A-9867-D90D45EE3025}"/>
                  </a:ext>
                </a:extLst>
              </p:cNvPr>
              <p:cNvSpPr txBox="1"/>
              <p:nvPr/>
            </p:nvSpPr>
            <p:spPr>
              <a:xfrm>
                <a:off x="672192" y="4293096"/>
                <a:ext cx="2399472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A5B935F-CA96-066A-9867-D90D45EE30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192" y="4293096"/>
                <a:ext cx="2399472" cy="12488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C6162C-4078-C96E-EBB7-8CA20CC98210}"/>
                  </a:ext>
                </a:extLst>
              </p:cNvPr>
              <p:cNvSpPr txBox="1"/>
              <p:nvPr/>
            </p:nvSpPr>
            <p:spPr>
              <a:xfrm>
                <a:off x="3465774" y="3543229"/>
                <a:ext cx="2399472" cy="12613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56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3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EC6162C-4078-C96E-EBB7-8CA20CC98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5774" y="3543229"/>
                <a:ext cx="2399472" cy="1261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46FC84-4923-5ABF-5217-A2AEEDDAFA67}"/>
                  </a:ext>
                </a:extLst>
              </p:cNvPr>
              <p:cNvSpPr txBox="1"/>
              <p:nvPr/>
            </p:nvSpPr>
            <p:spPr>
              <a:xfrm>
                <a:off x="6446266" y="4365104"/>
                <a:ext cx="2476078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8440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79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/>
                          <a:ea typeface="+mn-ea"/>
                          <a:cs typeface="+mn-cs"/>
                        </a:rPr>
                        <m:t>3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19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omic Sans MS" panose="030F0702030302020204" pitchFamily="66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D46FC84-4923-5ABF-5217-A2AEEDDAF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6266" y="4365104"/>
                <a:ext cx="2476078" cy="12488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F89392-5706-FE2F-A04D-E22EA98737EF}"/>
                  </a:ext>
                </a:extLst>
              </p:cNvPr>
              <p:cNvSpPr txBox="1"/>
              <p:nvPr/>
            </p:nvSpPr>
            <p:spPr>
              <a:xfrm>
                <a:off x="9552384" y="3668694"/>
                <a:ext cx="2016443" cy="12488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39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66</m:t>
                          </m:r>
                        </m:den>
                      </m:f>
                      <m:r>
                        <a:rPr kumimoji="0" lang="en-GB" sz="4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+mn-ea"/>
                              <a:cs typeface="+mn-cs"/>
                            </a:rPr>
                            <m:t>1</m:t>
                          </m:r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3</m:t>
                          </m:r>
                        </m:num>
                        <m:den>
                          <m:r>
                            <a:rPr kumimoji="0" lang="en-GB" sz="4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22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7F89392-5706-FE2F-A04D-E22EA98737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2384" y="3668694"/>
                <a:ext cx="2016443" cy="1248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19B6BE8-CA4A-AC61-97F3-2FC9B53915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2425661"/>
                  </p:ext>
                </p:extLst>
              </p:nvPr>
            </p:nvGraphicFramePr>
            <p:xfrm>
              <a:off x="335360" y="476672"/>
              <a:ext cx="11593288" cy="27813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3347162466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45203464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1258654923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130012214"/>
                        </a:ext>
                      </a:extLst>
                    </a:gridCol>
                  </a:tblGrid>
                  <a:tr h="278132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-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4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÷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+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GB" sz="5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  <m:f>
                                <m:fPr>
                                  <m:ctrlP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5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6</m:t>
                                  </m:r>
                                </m:den>
                              </m:f>
                            </m:oMath>
                          </a14:m>
                          <a:r>
                            <a:rPr lang="en-GB" sz="5400" b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÷</a:t>
                          </a:r>
                          <a:r>
                            <a:rPr lang="en-GB" sz="5400" b="0" baseline="0" dirty="0">
                              <a:solidFill>
                                <a:schemeClr val="tx1"/>
                              </a:solidFill>
                              <a:latin typeface="Comic Sans MS" panose="030F0702030302020204" pitchFamily="66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GB" sz="5400" b="0" i="0" baseline="0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3</m:t>
                              </m:r>
                              <m:f>
                                <m:fPr>
                                  <m:ctrlP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GB" sz="5400" b="0" i="1" baseline="0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3</m:t>
                                  </m:r>
                                </m:den>
                              </m:f>
                            </m:oMath>
                          </a14:m>
                          <a:endParaRPr lang="en-GB" sz="5400" b="0" dirty="0">
                            <a:solidFill>
                              <a:schemeClr val="tx1"/>
                            </a:solidFill>
                            <a:latin typeface="Comic Sans MS" panose="030F0702030302020204" pitchFamily="66" charset="0"/>
                          </a:endParaRPr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8067015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419B6BE8-CA4A-AC61-97F3-2FC9B53915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32425661"/>
                  </p:ext>
                </p:extLst>
              </p:nvPr>
            </p:nvGraphicFramePr>
            <p:xfrm>
              <a:off x="335360" y="476672"/>
              <a:ext cx="11593288" cy="2781328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898322">
                      <a:extLst>
                        <a:ext uri="{9D8B030D-6E8A-4147-A177-3AD203B41FA5}">
                          <a16:colId xmlns:a16="http://schemas.microsoft.com/office/drawing/2014/main" val="3347162466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45203464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1258654923"/>
                        </a:ext>
                      </a:extLst>
                    </a:gridCol>
                    <a:gridCol w="2898322">
                      <a:extLst>
                        <a:ext uri="{9D8B030D-6E8A-4147-A177-3AD203B41FA5}">
                          <a16:colId xmlns:a16="http://schemas.microsoft.com/office/drawing/2014/main" val="2130012214"/>
                        </a:ext>
                      </a:extLst>
                    </a:gridCol>
                  </a:tblGrid>
                  <a:tr h="2781328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420" t="-219" r="-30000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100632" t="-219" r="-200632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200210" t="-219" r="-100210" b="-43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84406" marR="84406" marT="42203" marB="42203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6"/>
                          <a:stretch>
                            <a:fillRect l="-300842" t="-219" r="-421" b="-43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067015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9542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123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 Math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Stewart Gale</cp:lastModifiedBy>
  <cp:revision>13</cp:revision>
  <dcterms:created xsi:type="dcterms:W3CDTF">2015-02-05T13:18:14Z</dcterms:created>
  <dcterms:modified xsi:type="dcterms:W3CDTF">2025-01-14T11:15:05Z</dcterms:modified>
</cp:coreProperties>
</file>