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AF8A36-6524-4FF8-A60C-ED43E048C932}" v="5" dt="2025-10-01T03:08:30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01T03:08:30.429" v="4" actId="20577"/>
      <pc:docMkLst>
        <pc:docMk/>
      </pc:docMkLst>
      <pc:sldChg chg="modSp">
        <pc:chgData name="Stewart Gale" userId="3647ddd2-6040-41ae-a96d-232c23482af8" providerId="ADAL" clId="{ADDBF2C4-AD8D-4E1D-8386-BD3D3561C83C}" dt="2025-10-01T03:08:30.429" v="4" actId="20577"/>
        <pc:sldMkLst>
          <pc:docMk/>
          <pc:sldMk cId="1110461667" sldId="256"/>
        </pc:sldMkLst>
        <pc:spChg chg="mod">
          <ac:chgData name="Stewart Gale" userId="3647ddd2-6040-41ae-a96d-232c23482af8" providerId="ADAL" clId="{ADDBF2C4-AD8D-4E1D-8386-BD3D3561C83C}" dt="2025-10-01T03:08:30.429" v="4" actId="20577"/>
          <ac:spMkLst>
            <pc:docMk/>
            <pc:sldMk cId="1110461667" sldId="256"/>
            <ac:spMk id="27" creationId="{CCC88BE4-B3E2-24C6-C7E3-43F730B37F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Emirates NBD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Mercedes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Coco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Toy Story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France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Norway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David Beckham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Keir Starmer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Spain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Japan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1DC6D3-7673-67B3-278F-A180BB4B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839" y="44334"/>
            <a:ext cx="4466639" cy="6478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879273" y="1402080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879273" y="191469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879273" y="242731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879273" y="293439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3879273" y="348303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3920837" y="3992880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3920837" y="449995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3920837" y="501257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3903576" y="555290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3903576" y="607798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44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3</cp:revision>
  <dcterms:created xsi:type="dcterms:W3CDTF">2025-07-23T22:25:11Z</dcterms:created>
  <dcterms:modified xsi:type="dcterms:W3CDTF">2025-10-01T03:08:33Z</dcterms:modified>
</cp:coreProperties>
</file>