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492" r:id="rId2"/>
    <p:sldId id="533" r:id="rId3"/>
    <p:sldId id="577" r:id="rId4"/>
    <p:sldId id="594" r:id="rId5"/>
    <p:sldId id="570" r:id="rId6"/>
    <p:sldId id="530" r:id="rId7"/>
    <p:sldId id="579" r:id="rId8"/>
    <p:sldId id="580" r:id="rId9"/>
    <p:sldId id="566" r:id="rId10"/>
    <p:sldId id="565" r:id="rId11"/>
    <p:sldId id="546" r:id="rId12"/>
    <p:sldId id="567" r:id="rId13"/>
    <p:sldId id="573" r:id="rId14"/>
    <p:sldId id="497" r:id="rId15"/>
    <p:sldId id="581" r:id="rId16"/>
    <p:sldId id="568" r:id="rId17"/>
    <p:sldId id="582" r:id="rId18"/>
    <p:sldId id="583" r:id="rId19"/>
    <p:sldId id="585" r:id="rId20"/>
    <p:sldId id="511" r:id="rId21"/>
    <p:sldId id="584" r:id="rId22"/>
    <p:sldId id="586" r:id="rId23"/>
    <p:sldId id="587" r:id="rId24"/>
    <p:sldId id="572" r:id="rId25"/>
    <p:sldId id="569" r:id="rId26"/>
    <p:sldId id="589" r:id="rId27"/>
    <p:sldId id="498" r:id="rId28"/>
    <p:sldId id="588" r:id="rId29"/>
    <p:sldId id="575" r:id="rId30"/>
    <p:sldId id="535" r:id="rId31"/>
    <p:sldId id="499" r:id="rId32"/>
    <p:sldId id="590" r:id="rId33"/>
    <p:sldId id="576" r:id="rId34"/>
    <p:sldId id="536" r:id="rId35"/>
    <p:sldId id="500" r:id="rId36"/>
    <p:sldId id="591" r:id="rId37"/>
    <p:sldId id="595" r:id="rId38"/>
    <p:sldId id="495" r:id="rId39"/>
    <p:sldId id="520" r:id="rId40"/>
    <p:sldId id="593" r:id="rId41"/>
    <p:sldId id="490" r:id="rId42"/>
    <p:sldId id="516" r:id="rId43"/>
    <p:sldId id="528" r:id="rId44"/>
    <p:sldId id="517" r:id="rId45"/>
    <p:sldId id="537" r:id="rId46"/>
    <p:sldId id="538" r:id="rId47"/>
    <p:sldId id="539" r:id="rId48"/>
    <p:sldId id="540" r:id="rId49"/>
    <p:sldId id="541" r:id="rId50"/>
    <p:sldId id="542" r:id="rId51"/>
    <p:sldId id="543" r:id="rId5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ABD"/>
    <a:srgbClr val="FF3300"/>
    <a:srgbClr val="FF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CB683B-21F1-48F4-8CDB-4F46F383E0D8}" v="66" dt="2026-01-06T06:22:11.3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8" autoAdjust="0"/>
    <p:restoredTop sz="95117" autoAdjust="0"/>
  </p:normalViewPr>
  <p:slideViewPr>
    <p:cSldViewPr>
      <p:cViewPr varScale="1">
        <p:scale>
          <a:sx n="92" d="100"/>
          <a:sy n="92" d="100"/>
        </p:scale>
        <p:origin x="87" y="4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custSel addSld delSld modSld sldOrd">
      <pc:chgData name="Stewart Gale" userId="3647ddd2-6040-41ae-a96d-232c23482af8" providerId="ADAL" clId="{163176A0-02FC-47D8-8D6B-77EA423298B5}" dt="2026-01-06T06:22:15.212" v="161" actId="1076"/>
      <pc:docMkLst>
        <pc:docMk/>
      </pc:docMkLst>
      <pc:sldChg chg="addSp delSp modSp mod ord">
        <pc:chgData name="Stewart Gale" userId="3647ddd2-6040-41ae-a96d-232c23482af8" providerId="ADAL" clId="{163176A0-02FC-47D8-8D6B-77EA423298B5}" dt="2026-01-05T06:25:14.818" v="133" actId="14734"/>
        <pc:sldMkLst>
          <pc:docMk/>
          <pc:sldMk cId="4229601563" sldId="511"/>
        </pc:sldMkLst>
        <pc:spChg chg="mod">
          <ac:chgData name="Stewart Gale" userId="3647ddd2-6040-41ae-a96d-232c23482af8" providerId="ADAL" clId="{163176A0-02FC-47D8-8D6B-77EA423298B5}" dt="2026-01-05T06:24:18.520" v="120" actId="1076"/>
          <ac:spMkLst>
            <pc:docMk/>
            <pc:sldMk cId="4229601563" sldId="511"/>
            <ac:spMk id="9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6:24:18.520" v="120" actId="1076"/>
          <ac:spMkLst>
            <pc:docMk/>
            <pc:sldMk cId="4229601563" sldId="511"/>
            <ac:spMk id="11" creationId="{88C87401-8110-447D-8B0D-C747506FC72D}"/>
          </ac:spMkLst>
        </pc:spChg>
        <pc:spChg chg="mod">
          <ac:chgData name="Stewart Gale" userId="3647ddd2-6040-41ae-a96d-232c23482af8" providerId="ADAL" clId="{163176A0-02FC-47D8-8D6B-77EA423298B5}" dt="2026-01-05T06:24:18.520" v="120" actId="1076"/>
          <ac:spMkLst>
            <pc:docMk/>
            <pc:sldMk cId="4229601563" sldId="511"/>
            <ac:spMk id="14" creationId="{467A8AA4-A1F9-492C-9929-781475620C76}"/>
          </ac:spMkLst>
        </pc:spChg>
        <pc:graphicFrameChg chg="del">
          <ac:chgData name="Stewart Gale" userId="3647ddd2-6040-41ae-a96d-232c23482af8" providerId="ADAL" clId="{163176A0-02FC-47D8-8D6B-77EA423298B5}" dt="2026-01-05T05:09:46.572" v="8" actId="478"/>
          <ac:graphicFrameMkLst>
            <pc:docMk/>
            <pc:sldMk cId="4229601563" sldId="511"/>
            <ac:graphicFrameMk id="2" creationId="{5597761C-7904-8DBB-3907-4D5F89966951}"/>
          </ac:graphicFrameMkLst>
        </pc:graphicFrameChg>
        <pc:graphicFrameChg chg="add mod modGraphic">
          <ac:chgData name="Stewart Gale" userId="3647ddd2-6040-41ae-a96d-232c23482af8" providerId="ADAL" clId="{163176A0-02FC-47D8-8D6B-77EA423298B5}" dt="2026-01-05T06:25:14.818" v="133" actId="14734"/>
          <ac:graphicFrameMkLst>
            <pc:docMk/>
            <pc:sldMk cId="4229601563" sldId="511"/>
            <ac:graphicFrameMk id="3" creationId="{D89094B4-312F-C8D6-88CF-01CBF07CB125}"/>
          </ac:graphicFrameMkLst>
        </pc:graphicFrameChg>
      </pc:sldChg>
      <pc:sldChg chg="modSp del mod">
        <pc:chgData name="Stewart Gale" userId="3647ddd2-6040-41ae-a96d-232c23482af8" providerId="ADAL" clId="{163176A0-02FC-47D8-8D6B-77EA423298B5}" dt="2026-01-05T06:11:28.360" v="15" actId="47"/>
        <pc:sldMkLst>
          <pc:docMk/>
          <pc:sldMk cId="3132113054" sldId="523"/>
        </pc:sldMkLst>
        <pc:graphicFrameChg chg="modGraphic">
          <ac:chgData name="Stewart Gale" userId="3647ddd2-6040-41ae-a96d-232c23482af8" providerId="ADAL" clId="{163176A0-02FC-47D8-8D6B-77EA423298B5}" dt="2026-01-05T06:11:23.176" v="13" actId="2165"/>
          <ac:graphicFrameMkLst>
            <pc:docMk/>
            <pc:sldMk cId="3132113054" sldId="523"/>
            <ac:graphicFrameMk id="6" creationId="{00000000-0000-0000-0000-000000000000}"/>
          </ac:graphicFrameMkLst>
        </pc:graphicFrameChg>
      </pc:sldChg>
      <pc:sldChg chg="addSp delSp modSp mod">
        <pc:chgData name="Stewart Gale" userId="3647ddd2-6040-41ae-a96d-232c23482af8" providerId="ADAL" clId="{163176A0-02FC-47D8-8D6B-77EA423298B5}" dt="2026-01-05T06:22:19.328" v="109" actId="1076"/>
        <pc:sldMkLst>
          <pc:docMk/>
          <pc:sldMk cId="2709829104" sldId="530"/>
        </pc:sldMkLst>
        <pc:spChg chg="mod">
          <ac:chgData name="Stewart Gale" userId="3647ddd2-6040-41ae-a96d-232c23482af8" providerId="ADAL" clId="{163176A0-02FC-47D8-8D6B-77EA423298B5}" dt="2026-01-05T06:22:16.522" v="108" actId="1076"/>
          <ac:spMkLst>
            <pc:docMk/>
            <pc:sldMk cId="2709829104" sldId="530"/>
            <ac:spMk id="4" creationId="{46BB0914-7291-E43E-36B9-A3902D25FF70}"/>
          </ac:spMkLst>
        </pc:spChg>
        <pc:spChg chg="mod">
          <ac:chgData name="Stewart Gale" userId="3647ddd2-6040-41ae-a96d-232c23482af8" providerId="ADAL" clId="{163176A0-02FC-47D8-8D6B-77EA423298B5}" dt="2026-01-05T06:22:16.522" v="108" actId="1076"/>
          <ac:spMkLst>
            <pc:docMk/>
            <pc:sldMk cId="2709829104" sldId="530"/>
            <ac:spMk id="6" creationId="{851926F9-0585-ACA1-0F99-5EAEB9B95A02}"/>
          </ac:spMkLst>
        </pc:spChg>
        <pc:graphicFrameChg chg="add mod">
          <ac:chgData name="Stewart Gale" userId="3647ddd2-6040-41ae-a96d-232c23482af8" providerId="ADAL" clId="{163176A0-02FC-47D8-8D6B-77EA423298B5}" dt="2026-01-05T06:22:19.328" v="109" actId="1076"/>
          <ac:graphicFrameMkLst>
            <pc:docMk/>
            <pc:sldMk cId="2709829104" sldId="530"/>
            <ac:graphicFrameMk id="2" creationId="{54089307-066B-D579-666F-A9C7AD802000}"/>
          </ac:graphicFrameMkLst>
        </pc:graphicFrameChg>
        <pc:graphicFrameChg chg="del">
          <ac:chgData name="Stewart Gale" userId="3647ddd2-6040-41ae-a96d-232c23482af8" providerId="ADAL" clId="{163176A0-02FC-47D8-8D6B-77EA423298B5}" dt="2026-01-05T06:22:00.668" v="103" actId="478"/>
          <ac:graphicFrameMkLst>
            <pc:docMk/>
            <pc:sldMk cId="2709829104" sldId="530"/>
            <ac:graphicFrameMk id="3" creationId="{0D97DC41-2035-8F3E-5925-A1DC8517BF6F}"/>
          </ac:graphicFrameMkLst>
        </pc:graphicFrameChg>
      </pc:sldChg>
      <pc:sldChg chg="modSp mod">
        <pc:chgData name="Stewart Gale" userId="3647ddd2-6040-41ae-a96d-232c23482af8" providerId="ADAL" clId="{163176A0-02FC-47D8-8D6B-77EA423298B5}" dt="2026-01-06T06:20:20.605" v="151" actId="1076"/>
        <pc:sldMkLst>
          <pc:docMk/>
          <pc:sldMk cId="2035596852" sldId="541"/>
        </pc:sldMkLst>
        <pc:spChg chg="mod">
          <ac:chgData name="Stewart Gale" userId="3647ddd2-6040-41ae-a96d-232c23482af8" providerId="ADAL" clId="{163176A0-02FC-47D8-8D6B-77EA423298B5}" dt="2026-01-06T06:20:20.605" v="151" actId="1076"/>
          <ac:spMkLst>
            <pc:docMk/>
            <pc:sldMk cId="2035596852" sldId="541"/>
            <ac:spMk id="4" creationId="{6DEAD14B-A55E-C106-901B-675CFC205345}"/>
          </ac:spMkLst>
        </pc:spChg>
      </pc:sldChg>
      <pc:sldChg chg="modSp mod">
        <pc:chgData name="Stewart Gale" userId="3647ddd2-6040-41ae-a96d-232c23482af8" providerId="ADAL" clId="{163176A0-02FC-47D8-8D6B-77EA423298B5}" dt="2026-01-06T06:22:15.212" v="161" actId="1076"/>
        <pc:sldMkLst>
          <pc:docMk/>
          <pc:sldMk cId="496566048" sldId="542"/>
        </pc:sldMkLst>
        <pc:spChg chg="mod">
          <ac:chgData name="Stewart Gale" userId="3647ddd2-6040-41ae-a96d-232c23482af8" providerId="ADAL" clId="{163176A0-02FC-47D8-8D6B-77EA423298B5}" dt="2026-01-06T06:22:15.212" v="161" actId="1076"/>
          <ac:spMkLst>
            <pc:docMk/>
            <pc:sldMk cId="496566048" sldId="542"/>
            <ac:spMk id="4" creationId="{DEC7C4F4-4D34-EF60-C1D7-B12355B1B3DE}"/>
          </ac:spMkLst>
        </pc:spChg>
      </pc:sldChg>
      <pc:sldChg chg="modSp">
        <pc:chgData name="Stewart Gale" userId="3647ddd2-6040-41ae-a96d-232c23482af8" providerId="ADAL" clId="{163176A0-02FC-47D8-8D6B-77EA423298B5}" dt="2026-01-05T05:02:29.977" v="7" actId="20577"/>
        <pc:sldMkLst>
          <pc:docMk/>
          <pc:sldMk cId="2906874869" sldId="567"/>
        </pc:sldMkLst>
        <pc:spChg chg="mod">
          <ac:chgData name="Stewart Gale" userId="3647ddd2-6040-41ae-a96d-232c23482af8" providerId="ADAL" clId="{163176A0-02FC-47D8-8D6B-77EA423298B5}" dt="2026-01-05T05:02:29.977" v="7" actId="20577"/>
          <ac:spMkLst>
            <pc:docMk/>
            <pc:sldMk cId="2906874869" sldId="567"/>
            <ac:spMk id="3" creationId="{3F41C8DD-A049-596B-1E5C-05DA21DD3292}"/>
          </ac:spMkLst>
        </pc:spChg>
      </pc:sldChg>
      <pc:sldChg chg="modSp">
        <pc:chgData name="Stewart Gale" userId="3647ddd2-6040-41ae-a96d-232c23482af8" providerId="ADAL" clId="{163176A0-02FC-47D8-8D6B-77EA423298B5}" dt="2026-01-05T06:21:40.217" v="101" actId="20577"/>
        <pc:sldMkLst>
          <pc:docMk/>
          <pc:sldMk cId="1161738881" sldId="570"/>
        </pc:sldMkLst>
        <pc:spChg chg="mod">
          <ac:chgData name="Stewart Gale" userId="3647ddd2-6040-41ae-a96d-232c23482af8" providerId="ADAL" clId="{163176A0-02FC-47D8-8D6B-77EA423298B5}" dt="2026-01-05T06:21:40.217" v="101" actId="20577"/>
          <ac:spMkLst>
            <pc:docMk/>
            <pc:sldMk cId="1161738881" sldId="570"/>
            <ac:spMk id="2" creationId="{4B7AAAA0-573B-D839-99C5-65A0852C6DD1}"/>
          </ac:spMkLst>
        </pc:spChg>
      </pc:sldChg>
      <pc:sldChg chg="del">
        <pc:chgData name="Stewart Gale" userId="3647ddd2-6040-41ae-a96d-232c23482af8" providerId="ADAL" clId="{163176A0-02FC-47D8-8D6B-77EA423298B5}" dt="2026-01-05T06:23:25.624" v="116" actId="47"/>
        <pc:sldMkLst>
          <pc:docMk/>
          <pc:sldMk cId="2987076555" sldId="571"/>
        </pc:sldMkLst>
      </pc:sldChg>
      <pc:sldChg chg="ord">
        <pc:chgData name="Stewart Gale" userId="3647ddd2-6040-41ae-a96d-232c23482af8" providerId="ADAL" clId="{163176A0-02FC-47D8-8D6B-77EA423298B5}" dt="2026-01-05T06:23:24.568" v="115"/>
        <pc:sldMkLst>
          <pc:docMk/>
          <pc:sldMk cId="2418643253" sldId="573"/>
        </pc:sldMkLst>
      </pc:sldChg>
      <pc:sldChg chg="del">
        <pc:chgData name="Stewart Gale" userId="3647ddd2-6040-41ae-a96d-232c23482af8" providerId="ADAL" clId="{163176A0-02FC-47D8-8D6B-77EA423298B5}" dt="2026-01-05T06:21:51.808" v="102" actId="47"/>
        <pc:sldMkLst>
          <pc:docMk/>
          <pc:sldMk cId="2062247869" sldId="574"/>
        </pc:sldMkLst>
      </pc:sldChg>
      <pc:sldChg chg="del">
        <pc:chgData name="Stewart Gale" userId="3647ddd2-6040-41ae-a96d-232c23482af8" providerId="ADAL" clId="{163176A0-02FC-47D8-8D6B-77EA423298B5}" dt="2026-01-05T06:11:26.786" v="14" actId="47"/>
        <pc:sldMkLst>
          <pc:docMk/>
          <pc:sldMk cId="3327193371" sldId="578"/>
        </pc:sldMkLst>
      </pc:sldChg>
      <pc:sldChg chg="addSp delSp modSp mod">
        <pc:chgData name="Stewart Gale" userId="3647ddd2-6040-41ae-a96d-232c23482af8" providerId="ADAL" clId="{163176A0-02FC-47D8-8D6B-77EA423298B5}" dt="2026-01-05T06:22:29.714" v="111" actId="1076"/>
        <pc:sldMkLst>
          <pc:docMk/>
          <pc:sldMk cId="2231190387" sldId="579"/>
        </pc:sldMkLst>
        <pc:spChg chg="mod">
          <ac:chgData name="Stewart Gale" userId="3647ddd2-6040-41ae-a96d-232c23482af8" providerId="ADAL" clId="{163176A0-02FC-47D8-8D6B-77EA423298B5}" dt="2026-01-05T06:22:29.714" v="111" actId="1076"/>
          <ac:spMkLst>
            <pc:docMk/>
            <pc:sldMk cId="2231190387" sldId="579"/>
            <ac:spMk id="3" creationId="{EACDAAD3-2359-D79E-8A20-0B9F841FE4D8}"/>
          </ac:spMkLst>
        </pc:spChg>
        <pc:spChg chg="mod">
          <ac:chgData name="Stewart Gale" userId="3647ddd2-6040-41ae-a96d-232c23482af8" providerId="ADAL" clId="{163176A0-02FC-47D8-8D6B-77EA423298B5}" dt="2026-01-05T06:22:29.714" v="111" actId="1076"/>
          <ac:spMkLst>
            <pc:docMk/>
            <pc:sldMk cId="2231190387" sldId="579"/>
            <ac:spMk id="4" creationId="{1C8E4579-DF46-4437-97B4-B5053CB05E47}"/>
          </ac:spMkLst>
        </pc:spChg>
        <pc:spChg chg="mod">
          <ac:chgData name="Stewart Gale" userId="3647ddd2-6040-41ae-a96d-232c23482af8" providerId="ADAL" clId="{163176A0-02FC-47D8-8D6B-77EA423298B5}" dt="2026-01-05T06:22:29.714" v="111" actId="1076"/>
          <ac:spMkLst>
            <pc:docMk/>
            <pc:sldMk cId="2231190387" sldId="579"/>
            <ac:spMk id="5" creationId="{A87F9B55-E09D-5B2F-F112-CD6D13B493D5}"/>
          </ac:spMkLst>
        </pc:spChg>
        <pc:graphicFrameChg chg="del">
          <ac:chgData name="Stewart Gale" userId="3647ddd2-6040-41ae-a96d-232c23482af8" providerId="ADAL" clId="{163176A0-02FC-47D8-8D6B-77EA423298B5}" dt="2026-01-05T06:22:03.104" v="104" actId="478"/>
          <ac:graphicFrameMkLst>
            <pc:docMk/>
            <pc:sldMk cId="2231190387" sldId="579"/>
            <ac:graphicFrameMk id="2" creationId="{35EDD69D-6A28-77A9-C476-B590E9516617}"/>
          </ac:graphicFrameMkLst>
        </pc:graphicFrameChg>
        <pc:graphicFrameChg chg="add mod">
          <ac:chgData name="Stewart Gale" userId="3647ddd2-6040-41ae-a96d-232c23482af8" providerId="ADAL" clId="{163176A0-02FC-47D8-8D6B-77EA423298B5}" dt="2026-01-05T06:22:24.969" v="110"/>
          <ac:graphicFrameMkLst>
            <pc:docMk/>
            <pc:sldMk cId="2231190387" sldId="579"/>
            <ac:graphicFrameMk id="6" creationId="{58FCF49C-3D4E-2FFB-F54F-7147833ABF3D}"/>
          </ac:graphicFrameMkLst>
        </pc:graphicFrameChg>
      </pc:sldChg>
      <pc:sldChg chg="addSp delSp modSp mod">
        <pc:chgData name="Stewart Gale" userId="3647ddd2-6040-41ae-a96d-232c23482af8" providerId="ADAL" clId="{163176A0-02FC-47D8-8D6B-77EA423298B5}" dt="2026-01-05T06:22:39.777" v="113" actId="1076"/>
        <pc:sldMkLst>
          <pc:docMk/>
          <pc:sldMk cId="276614156" sldId="580"/>
        </pc:sldMkLst>
        <pc:spChg chg="mod">
          <ac:chgData name="Stewart Gale" userId="3647ddd2-6040-41ae-a96d-232c23482af8" providerId="ADAL" clId="{163176A0-02FC-47D8-8D6B-77EA423298B5}" dt="2026-01-05T06:22:39.777" v="113" actId="1076"/>
          <ac:spMkLst>
            <pc:docMk/>
            <pc:sldMk cId="276614156" sldId="580"/>
            <ac:spMk id="3" creationId="{BF27FFED-B578-7548-8AC1-2A2175E65BDD}"/>
          </ac:spMkLst>
        </pc:spChg>
        <pc:spChg chg="mod">
          <ac:chgData name="Stewart Gale" userId="3647ddd2-6040-41ae-a96d-232c23482af8" providerId="ADAL" clId="{163176A0-02FC-47D8-8D6B-77EA423298B5}" dt="2026-01-05T06:22:39.777" v="113" actId="1076"/>
          <ac:spMkLst>
            <pc:docMk/>
            <pc:sldMk cId="276614156" sldId="580"/>
            <ac:spMk id="4" creationId="{C6ED8E35-0ACF-B256-3003-B894788EF3D9}"/>
          </ac:spMkLst>
        </pc:spChg>
        <pc:spChg chg="mod">
          <ac:chgData name="Stewart Gale" userId="3647ddd2-6040-41ae-a96d-232c23482af8" providerId="ADAL" clId="{163176A0-02FC-47D8-8D6B-77EA423298B5}" dt="2026-01-05T06:22:39.777" v="113" actId="1076"/>
          <ac:spMkLst>
            <pc:docMk/>
            <pc:sldMk cId="276614156" sldId="580"/>
            <ac:spMk id="5" creationId="{DABE1AB9-2186-C09E-F380-212D81A55CB5}"/>
          </ac:spMkLst>
        </pc:spChg>
        <pc:graphicFrameChg chg="del">
          <ac:chgData name="Stewart Gale" userId="3647ddd2-6040-41ae-a96d-232c23482af8" providerId="ADAL" clId="{163176A0-02FC-47D8-8D6B-77EA423298B5}" dt="2026-01-05T06:22:05.706" v="105" actId="478"/>
          <ac:graphicFrameMkLst>
            <pc:docMk/>
            <pc:sldMk cId="276614156" sldId="580"/>
            <ac:graphicFrameMk id="2" creationId="{F756BE33-4B65-D6B7-C6A6-75591354E3E4}"/>
          </ac:graphicFrameMkLst>
        </pc:graphicFrameChg>
        <pc:graphicFrameChg chg="add mod">
          <ac:chgData name="Stewart Gale" userId="3647ddd2-6040-41ae-a96d-232c23482af8" providerId="ADAL" clId="{163176A0-02FC-47D8-8D6B-77EA423298B5}" dt="2026-01-05T06:22:34.764" v="112"/>
          <ac:graphicFrameMkLst>
            <pc:docMk/>
            <pc:sldMk cId="276614156" sldId="580"/>
            <ac:graphicFrameMk id="6" creationId="{7C5004B7-B707-65C3-F33E-40D74BD62B7A}"/>
          </ac:graphicFrameMkLst>
        </pc:graphicFrameChg>
      </pc:sldChg>
      <pc:sldChg chg="addSp delSp modSp mod ord">
        <pc:chgData name="Stewart Gale" userId="3647ddd2-6040-41ae-a96d-232c23482af8" providerId="ADAL" clId="{163176A0-02FC-47D8-8D6B-77EA423298B5}" dt="2026-01-05T06:24:44.639" v="129" actId="1076"/>
        <pc:sldMkLst>
          <pc:docMk/>
          <pc:sldMk cId="3127152673" sldId="584"/>
        </pc:sldMkLst>
        <pc:graphicFrameChg chg="del">
          <ac:chgData name="Stewart Gale" userId="3647ddd2-6040-41ae-a96d-232c23482af8" providerId="ADAL" clId="{163176A0-02FC-47D8-8D6B-77EA423298B5}" dt="2026-01-05T05:11:56.210" v="9" actId="478"/>
          <ac:graphicFrameMkLst>
            <pc:docMk/>
            <pc:sldMk cId="3127152673" sldId="584"/>
            <ac:graphicFrameMk id="2" creationId="{2C2F7FB1-FE6A-37C0-953F-F1D09A1315FA}"/>
          </ac:graphicFrameMkLst>
        </pc:graphicFrameChg>
        <pc:graphicFrameChg chg="add mod modGraphic">
          <ac:chgData name="Stewart Gale" userId="3647ddd2-6040-41ae-a96d-232c23482af8" providerId="ADAL" clId="{163176A0-02FC-47D8-8D6B-77EA423298B5}" dt="2026-01-05T06:24:44.639" v="129" actId="1076"/>
          <ac:graphicFrameMkLst>
            <pc:docMk/>
            <pc:sldMk cId="3127152673" sldId="584"/>
            <ac:graphicFrameMk id="3" creationId="{2CBCB4F8-B8F6-1BA6-DD3C-2D7E7C794AE9}"/>
          </ac:graphicFrameMkLst>
        </pc:graphicFrameChg>
      </pc:sldChg>
      <pc:sldChg chg="modSp mod">
        <pc:chgData name="Stewart Gale" userId="3647ddd2-6040-41ae-a96d-232c23482af8" providerId="ADAL" clId="{163176A0-02FC-47D8-8D6B-77EA423298B5}" dt="2026-01-05T06:25:20.387" v="134" actId="14734"/>
        <pc:sldMkLst>
          <pc:docMk/>
          <pc:sldMk cId="418404434" sldId="586"/>
        </pc:sldMkLst>
        <pc:graphicFrameChg chg="modGraphic">
          <ac:chgData name="Stewart Gale" userId="3647ddd2-6040-41ae-a96d-232c23482af8" providerId="ADAL" clId="{163176A0-02FC-47D8-8D6B-77EA423298B5}" dt="2026-01-05T06:25:20.387" v="134" actId="14734"/>
          <ac:graphicFrameMkLst>
            <pc:docMk/>
            <pc:sldMk cId="418404434" sldId="586"/>
            <ac:graphicFrameMk id="2" creationId="{9AC85C9F-BFA0-9FB0-3D68-D4F468809895}"/>
          </ac:graphicFrameMkLst>
        </pc:graphicFrameChg>
      </pc:sldChg>
      <pc:sldChg chg="modSp mod">
        <pc:chgData name="Stewart Gale" userId="3647ddd2-6040-41ae-a96d-232c23482af8" providerId="ADAL" clId="{163176A0-02FC-47D8-8D6B-77EA423298B5}" dt="2026-01-05T06:24:53.720" v="132" actId="1038"/>
        <pc:sldMkLst>
          <pc:docMk/>
          <pc:sldMk cId="1629306990" sldId="587"/>
        </pc:sldMkLst>
        <pc:spChg chg="mod">
          <ac:chgData name="Stewart Gale" userId="3647ddd2-6040-41ae-a96d-232c23482af8" providerId="ADAL" clId="{163176A0-02FC-47D8-8D6B-77EA423298B5}" dt="2026-01-05T06:24:53.720" v="132" actId="1038"/>
          <ac:spMkLst>
            <pc:docMk/>
            <pc:sldMk cId="1629306990" sldId="587"/>
            <ac:spMk id="4" creationId="{328577EE-2987-0636-CBF4-9D24F4EEAF62}"/>
          </ac:spMkLst>
        </pc:spChg>
        <pc:spChg chg="mod">
          <ac:chgData name="Stewart Gale" userId="3647ddd2-6040-41ae-a96d-232c23482af8" providerId="ADAL" clId="{163176A0-02FC-47D8-8D6B-77EA423298B5}" dt="2026-01-05T06:24:53.720" v="132" actId="1038"/>
          <ac:spMkLst>
            <pc:docMk/>
            <pc:sldMk cId="1629306990" sldId="587"/>
            <ac:spMk id="8" creationId="{B272780B-6C67-4737-C9F4-E1F1BA937163}"/>
          </ac:spMkLst>
        </pc:spChg>
        <pc:graphicFrameChg chg="modGraphic">
          <ac:chgData name="Stewart Gale" userId="3647ddd2-6040-41ae-a96d-232c23482af8" providerId="ADAL" clId="{163176A0-02FC-47D8-8D6B-77EA423298B5}" dt="2026-01-05T06:24:49.661" v="130" actId="14734"/>
          <ac:graphicFrameMkLst>
            <pc:docMk/>
            <pc:sldMk cId="1629306990" sldId="587"/>
            <ac:graphicFrameMk id="2" creationId="{9AC85C9F-BFA0-9FB0-3D68-D4F468809895}"/>
          </ac:graphicFrameMkLst>
        </pc:graphicFrameChg>
      </pc:sldChg>
      <pc:sldChg chg="del">
        <pc:chgData name="Stewart Gale" userId="3647ddd2-6040-41ae-a96d-232c23482af8" providerId="ADAL" clId="{163176A0-02FC-47D8-8D6B-77EA423298B5}" dt="2026-01-05T06:25:46.594" v="135" actId="47"/>
        <pc:sldMkLst>
          <pc:docMk/>
          <pc:sldMk cId="1822647416" sldId="592"/>
        </pc:sldMkLst>
      </pc:sldChg>
      <pc:sldChg chg="modSp">
        <pc:chgData name="Stewart Gale" userId="3647ddd2-6040-41ae-a96d-232c23482af8" providerId="ADAL" clId="{163176A0-02FC-47D8-8D6B-77EA423298B5}" dt="2026-01-06T06:05:05.703" v="142" actId="20577"/>
        <pc:sldMkLst>
          <pc:docMk/>
          <pc:sldMk cId="4255974829" sldId="593"/>
        </pc:sldMkLst>
        <pc:spChg chg="mod">
          <ac:chgData name="Stewart Gale" userId="3647ddd2-6040-41ae-a96d-232c23482af8" providerId="ADAL" clId="{163176A0-02FC-47D8-8D6B-77EA423298B5}" dt="2026-01-06T06:05:05.703" v="142" actId="20577"/>
          <ac:spMkLst>
            <pc:docMk/>
            <pc:sldMk cId="4255974829" sldId="593"/>
            <ac:spMk id="33" creationId="{00000000-0000-0000-0000-000000000000}"/>
          </ac:spMkLst>
        </pc:spChg>
      </pc:sldChg>
      <pc:sldChg chg="addSp modSp add mod">
        <pc:chgData name="Stewart Gale" userId="3647ddd2-6040-41ae-a96d-232c23482af8" providerId="ADAL" clId="{163176A0-02FC-47D8-8D6B-77EA423298B5}" dt="2026-01-05T06:20:01.392" v="89" actId="207"/>
        <pc:sldMkLst>
          <pc:docMk/>
          <pc:sldMk cId="176166519" sldId="594"/>
        </pc:sldMkLst>
        <pc:spChg chg="add mod">
          <ac:chgData name="Stewart Gale" userId="3647ddd2-6040-41ae-a96d-232c23482af8" providerId="ADAL" clId="{163176A0-02FC-47D8-8D6B-77EA423298B5}" dt="2026-01-05T06:20:01.392" v="89" actId="207"/>
          <ac:spMkLst>
            <pc:docMk/>
            <pc:sldMk cId="176166519" sldId="594"/>
            <ac:spMk id="2" creationId="{EB9A39CF-98CF-6C12-EAD1-9386A8B8FB95}"/>
          </ac:spMkLst>
        </pc:spChg>
        <pc:graphicFrameChg chg="mod modGraphic">
          <ac:chgData name="Stewart Gale" userId="3647ddd2-6040-41ae-a96d-232c23482af8" providerId="ADAL" clId="{163176A0-02FC-47D8-8D6B-77EA423298B5}" dt="2026-01-05T06:19:34.107" v="81" actId="1037"/>
          <ac:graphicFrameMkLst>
            <pc:docMk/>
            <pc:sldMk cId="176166519" sldId="594"/>
            <ac:graphicFrameMk id="6" creationId="{EC540B9A-60F7-80CD-D816-75F7F4D76DB9}"/>
          </ac:graphicFrameMkLst>
        </pc:graphicFrameChg>
        <pc:picChg chg="add">
          <ac:chgData name="Stewart Gale" userId="3647ddd2-6040-41ae-a96d-232c23482af8" providerId="ADAL" clId="{163176A0-02FC-47D8-8D6B-77EA423298B5}" dt="2026-01-05T03:14:53.963" v="3"/>
          <ac:picMkLst>
            <pc:docMk/>
            <pc:sldMk cId="176166519" sldId="594"/>
            <ac:picMk id="3" creationId="{EB1CBCFC-D9B5-6BCE-91F3-D9D061C26048}"/>
          </ac:picMkLst>
        </pc:picChg>
      </pc:sldChg>
      <pc:sldChg chg="add">
        <pc:chgData name="Stewart Gale" userId="3647ddd2-6040-41ae-a96d-232c23482af8" providerId="ADAL" clId="{163176A0-02FC-47D8-8D6B-77EA423298B5}" dt="2026-01-05T06:26:01.884" v="136"/>
        <pc:sldMkLst>
          <pc:docMk/>
          <pc:sldMk cId="3939717187" sldId="59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36423-0E41-481C-86B0-8D24A05EA3CE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460AF-EE9F-4A89-843B-B2FDD5406C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857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5FD24-6A4B-38D3-4303-5F38550E2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C7C9D1-BD90-2A65-8F1E-84CF118F26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5B8FD4-5729-F85F-5BC9-7E298EC21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523CE-BF3B-7BE3-2C8C-ABE90D1EB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999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BF607-4D2E-466E-5DEF-92742F6F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F25CC7-3221-31C5-A248-B192A87843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B9C089-6EC5-4525-60FB-9968FB2A85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56EA04-6FE4-7E99-0716-EC7DF52FA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824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13" Type="http://schemas.openxmlformats.org/officeDocument/2006/relationships/image" Target="../media/image710.png"/><Relationship Id="rId3" Type="http://schemas.openxmlformats.org/officeDocument/2006/relationships/image" Target="../media/image610.png"/><Relationship Id="rId7" Type="http://schemas.openxmlformats.org/officeDocument/2006/relationships/image" Target="../media/image650.png"/><Relationship Id="rId12" Type="http://schemas.openxmlformats.org/officeDocument/2006/relationships/image" Target="../media/image700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0.png"/><Relationship Id="rId11" Type="http://schemas.openxmlformats.org/officeDocument/2006/relationships/image" Target="../media/image690.png"/><Relationship Id="rId5" Type="http://schemas.openxmlformats.org/officeDocument/2006/relationships/image" Target="../media/image630.png"/><Relationship Id="rId10" Type="http://schemas.openxmlformats.org/officeDocument/2006/relationships/image" Target="../media/image680.png"/><Relationship Id="rId4" Type="http://schemas.openxmlformats.org/officeDocument/2006/relationships/image" Target="../media/image620.png"/><Relationship Id="rId9" Type="http://schemas.openxmlformats.org/officeDocument/2006/relationships/image" Target="../media/image67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0.png"/><Relationship Id="rId5" Type="http://schemas.openxmlformats.org/officeDocument/2006/relationships/image" Target="../media/image760.png"/><Relationship Id="rId4" Type="http://schemas.openxmlformats.org/officeDocument/2006/relationships/image" Target="../media/image7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9416" y="188640"/>
            <a:ext cx="102971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Integration</a:t>
            </a:r>
          </a:p>
          <a:p>
            <a:pPr algn="ctr"/>
            <a:r>
              <a:rPr lang="en-GB" sz="9600" dirty="0"/>
              <a:t>Standard Functions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11 </a:t>
            </a:r>
          </a:p>
          <a:p>
            <a:pPr algn="ctr"/>
            <a:r>
              <a:rPr lang="en-GB" sz="8800" dirty="0"/>
              <a:t>(Part 1 of 12)</a:t>
            </a:r>
          </a:p>
        </p:txBody>
      </p:sp>
    </p:spTree>
    <p:extLst>
      <p:ext uri="{BB962C8B-B14F-4D97-AF65-F5344CB8AC3E}">
        <p14:creationId xmlns:p14="http://schemas.microsoft.com/office/powerpoint/2010/main" val="2592127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/>
              <p:nvPr/>
            </p:nvSpPr>
            <p:spPr>
              <a:xfrm>
                <a:off x="5447928" y="2780928"/>
                <a:ext cx="6192688" cy="164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f>
                            <m:fPr>
                              <m:ctrlPr>
                                <a:rPr lang="en-GB" sz="5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2780928"/>
                <a:ext cx="6192688" cy="16481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85AEE08-19E6-290E-9869-01392076183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3890573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85AEE08-19E6-290E-9869-01392076183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3890573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71" t="-513" r="-143714" b="-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70259" t="-513" r="-399" b="-10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2553F0-010F-1E55-3C92-6D72644EBDE0}"/>
                  </a:ext>
                </a:extLst>
              </p:cNvPr>
              <p:cNvSpPr txBox="1"/>
              <p:nvPr/>
            </p:nvSpPr>
            <p:spPr>
              <a:xfrm>
                <a:off x="6240016" y="404664"/>
                <a:ext cx="4776192" cy="17917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2553F0-010F-1E55-3C92-6D72644EB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404664"/>
                <a:ext cx="4776192" cy="17917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076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/>
              <p:nvPr/>
            </p:nvSpPr>
            <p:spPr>
              <a:xfrm>
                <a:off x="5231904" y="4714353"/>
                <a:ext cx="5544616" cy="16535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5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5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d>
                            <m:d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d>
                        </m:e>
                        <m:sup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5400" b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4714353"/>
                <a:ext cx="5544616" cy="16535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/>
              <p:nvPr/>
            </p:nvSpPr>
            <p:spPr>
              <a:xfrm>
                <a:off x="5231904" y="2482105"/>
                <a:ext cx="6480720" cy="164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5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f>
                            <m:fPr>
                              <m:ctrlPr>
                                <a:rPr lang="en-GB" sz="5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2482105"/>
                <a:ext cx="6480720" cy="1648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306AFBD-AA87-E4E9-B506-FB8A9FDAE26D}"/>
                  </a:ext>
                </a:extLst>
              </p:cNvPr>
              <p:cNvSpPr txBox="1"/>
              <p:nvPr/>
            </p:nvSpPr>
            <p:spPr>
              <a:xfrm>
                <a:off x="6336706" y="351939"/>
                <a:ext cx="5087888" cy="17917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306AFBD-AA87-E4E9-B506-FB8A9FDAE2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706" y="351939"/>
                <a:ext cx="5087888" cy="17917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BCBDDBEA-4FE0-DCDB-A16D-25CBC067CD3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3890573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BCBDDBEA-4FE0-DCDB-A16D-25CBC067CD3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3890573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71" t="-513" r="-143714" b="-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70259" t="-513" r="-399" b="-10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6066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F41C8DD-A049-596B-1E5C-05DA21DD3292}"/>
                  </a:ext>
                </a:extLst>
              </p:cNvPr>
              <p:cNvSpPr txBox="1"/>
              <p:nvPr/>
            </p:nvSpPr>
            <p:spPr>
              <a:xfrm>
                <a:off x="5462615" y="4729658"/>
                <a:ext cx="5832648" cy="16535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5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den>
                          </m:f>
                          <m:d>
                            <m:d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5400" b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F41C8DD-A049-596B-1E5C-05DA21DD3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2615" y="4729658"/>
                <a:ext cx="5832648" cy="16535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3A95C9-253A-EB80-4DDB-A125D2D556F8}"/>
                  </a:ext>
                </a:extLst>
              </p:cNvPr>
              <p:cNvSpPr txBox="1"/>
              <p:nvPr/>
            </p:nvSpPr>
            <p:spPr>
              <a:xfrm>
                <a:off x="5407460" y="2625274"/>
                <a:ext cx="6584347" cy="1653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5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f>
                            <m:fPr>
                              <m:ctrlPr>
                                <a:rPr lang="en-GB" sz="5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den>
                          </m:f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3A95C9-253A-EB80-4DDB-A125D2D55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460" y="2625274"/>
                <a:ext cx="6584347" cy="16535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B4970C9D-E6B2-4B4D-116A-22A7170E13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3890573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B4970C9D-E6B2-4B4D-116A-22A7170E13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3890573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71" t="-513" r="-143714" b="-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0259" t="-513" r="-399" b="-10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25AABA-B174-152E-1D75-8C26EE6BA39D}"/>
                  </a:ext>
                </a:extLst>
              </p:cNvPr>
              <p:cNvSpPr txBox="1"/>
              <p:nvPr/>
            </p:nvSpPr>
            <p:spPr>
              <a:xfrm>
                <a:off x="5879976" y="334173"/>
                <a:ext cx="5639317" cy="18403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en-GB" sz="5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5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5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54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54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25AABA-B174-152E-1D75-8C26EE6BA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334173"/>
                <a:ext cx="5639317" cy="18403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687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3FB947D1-0ABC-0EBF-B11E-68F6958587CA}"/>
                  </a:ext>
                </a:extLst>
              </p:cNvPr>
              <p:cNvSpPr txBox="1"/>
              <p:nvPr/>
            </p:nvSpPr>
            <p:spPr>
              <a:xfrm>
                <a:off x="1199456" y="764704"/>
                <a:ext cx="9721080" cy="525348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1500" dirty="0"/>
                  <a:t>Integrating</a:t>
                </a:r>
                <a:r>
                  <a:rPr lang="en-GB" sz="13800" dirty="0"/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𝒂𝒙</m:t>
                          </m:r>
                          <m:r>
                            <a:rPr lang="en-US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9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9600" b="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3FB947D1-0ABC-0EBF-B11E-68F695858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764704"/>
                <a:ext cx="9721080" cy="5253489"/>
              </a:xfrm>
              <a:prstGeom prst="rect">
                <a:avLst/>
              </a:prstGeom>
              <a:blipFill>
                <a:blip r:embed="rId2"/>
                <a:stretch>
                  <a:fillRect t="-24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8643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663952" y="3717032"/>
                <a:ext cx="5970609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8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GB" sz="8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  <m:r>
                        <a:rPr lang="en-GB" sz="8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8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3717032"/>
                <a:ext cx="5970609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0839F8-8E9C-1A10-C141-20F6C968B4D3}"/>
                  </a:ext>
                </a:extLst>
              </p:cNvPr>
              <p:cNvSpPr txBox="1"/>
              <p:nvPr/>
            </p:nvSpPr>
            <p:spPr>
              <a:xfrm>
                <a:off x="6669036" y="282211"/>
                <a:ext cx="3960440" cy="24051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0839F8-8E9C-1A10-C141-20F6C968B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9036" y="282211"/>
                <a:ext cx="3960440" cy="2405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08B520DC-D0F6-010E-DBB8-87A62417AB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696728"/>
                  </p:ext>
                </p:extLst>
              </p:nvPr>
            </p:nvGraphicFramePr>
            <p:xfrm>
              <a:off x="338389" y="298235"/>
              <a:ext cx="518457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97805">
                      <a:extLst>
                        <a:ext uri="{9D8B030D-6E8A-4147-A177-3AD203B41FA5}">
                          <a16:colId xmlns:a16="http://schemas.microsoft.com/office/drawing/2014/main" val="1271341223"/>
                        </a:ext>
                      </a:extLst>
                    </a:gridCol>
                    <a:gridCol w="2586771">
                      <a:extLst>
                        <a:ext uri="{9D8B030D-6E8A-4147-A177-3AD203B41FA5}">
                          <a16:colId xmlns:a16="http://schemas.microsoft.com/office/drawing/2014/main" val="3268024255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f>
                                      <m:fPr>
                                        <m:ctrlP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den>
                                    </m:f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88130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08B520DC-D0F6-010E-DBB8-87A62417AB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696728"/>
                  </p:ext>
                </p:extLst>
              </p:nvPr>
            </p:nvGraphicFramePr>
            <p:xfrm>
              <a:off x="338389" y="298235"/>
              <a:ext cx="518457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97805">
                      <a:extLst>
                        <a:ext uri="{9D8B030D-6E8A-4147-A177-3AD203B41FA5}">
                          <a16:colId xmlns:a16="http://schemas.microsoft.com/office/drawing/2014/main" val="1271341223"/>
                        </a:ext>
                      </a:extLst>
                    </a:gridCol>
                    <a:gridCol w="2586771">
                      <a:extLst>
                        <a:ext uri="{9D8B030D-6E8A-4147-A177-3AD203B41FA5}">
                          <a16:colId xmlns:a16="http://schemas.microsoft.com/office/drawing/2014/main" val="3268024255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35" t="-446" r="-100469" b="-8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471" t="-446" r="-706" b="-8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881307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8567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A648D4D-F614-DB15-771F-BE5497130E0D}"/>
                  </a:ext>
                </a:extLst>
              </p:cNvPr>
              <p:cNvSpPr/>
              <p:nvPr/>
            </p:nvSpPr>
            <p:spPr>
              <a:xfrm>
                <a:off x="5497607" y="3789040"/>
                <a:ext cx="6294865" cy="21738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7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|3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  <m:r>
                        <a:rPr lang="en-GB" sz="7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A648D4D-F614-DB15-771F-BE5497130E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7607" y="3789040"/>
                <a:ext cx="6294865" cy="21738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3EA9DEC-C479-DA6B-75B7-753ABF0E6448}"/>
                  </a:ext>
                </a:extLst>
              </p:cNvPr>
              <p:cNvSpPr/>
              <p:nvPr/>
            </p:nvSpPr>
            <p:spPr>
              <a:xfrm>
                <a:off x="6744072" y="404664"/>
                <a:ext cx="3945952" cy="2405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3EA9DEC-C479-DA6B-75B7-753ABF0E64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04664"/>
                <a:ext cx="3945952" cy="2405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E2C44CAF-5926-B5F4-EFA2-043072796B9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0775288"/>
                  </p:ext>
                </p:extLst>
              </p:nvPr>
            </p:nvGraphicFramePr>
            <p:xfrm>
              <a:off x="338389" y="298235"/>
              <a:ext cx="518457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97805">
                      <a:extLst>
                        <a:ext uri="{9D8B030D-6E8A-4147-A177-3AD203B41FA5}">
                          <a16:colId xmlns:a16="http://schemas.microsoft.com/office/drawing/2014/main" val="1271341223"/>
                        </a:ext>
                      </a:extLst>
                    </a:gridCol>
                    <a:gridCol w="2586771">
                      <a:extLst>
                        <a:ext uri="{9D8B030D-6E8A-4147-A177-3AD203B41FA5}">
                          <a16:colId xmlns:a16="http://schemas.microsoft.com/office/drawing/2014/main" val="3268024255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f>
                                      <m:fPr>
                                        <m:ctrlP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den>
                                    </m:f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88130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E2C44CAF-5926-B5F4-EFA2-043072796B9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0775288"/>
                  </p:ext>
                </p:extLst>
              </p:nvPr>
            </p:nvGraphicFramePr>
            <p:xfrm>
              <a:off x="338389" y="298235"/>
              <a:ext cx="518457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97805">
                      <a:extLst>
                        <a:ext uri="{9D8B030D-6E8A-4147-A177-3AD203B41FA5}">
                          <a16:colId xmlns:a16="http://schemas.microsoft.com/office/drawing/2014/main" val="1271341223"/>
                        </a:ext>
                      </a:extLst>
                    </a:gridCol>
                    <a:gridCol w="2586771">
                      <a:extLst>
                        <a:ext uri="{9D8B030D-6E8A-4147-A177-3AD203B41FA5}">
                          <a16:colId xmlns:a16="http://schemas.microsoft.com/office/drawing/2014/main" val="3268024255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35" t="-446" r="-100469" b="-8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471" t="-446" r="-706" b="-8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881307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2900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744072" y="404664"/>
                <a:ext cx="4171976" cy="2405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box>
                            <m:boxPr>
                              <m:ctrlPr>
                                <a:rPr lang="en-GB" sz="8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r>
                                <a:rPr lang="en-US" sz="8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box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04664"/>
                <a:ext cx="4171976" cy="2405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591944" y="3789040"/>
                <a:ext cx="6294865" cy="2173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7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  <m:r>
                        <a:rPr lang="en-GB" sz="7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3789040"/>
                <a:ext cx="6294865" cy="21738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F01DB23-1E4F-ABB8-ABCB-B649598C18B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0775288"/>
                  </p:ext>
                </p:extLst>
              </p:nvPr>
            </p:nvGraphicFramePr>
            <p:xfrm>
              <a:off x="338389" y="298235"/>
              <a:ext cx="518457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97805">
                      <a:extLst>
                        <a:ext uri="{9D8B030D-6E8A-4147-A177-3AD203B41FA5}">
                          <a16:colId xmlns:a16="http://schemas.microsoft.com/office/drawing/2014/main" val="1271341223"/>
                        </a:ext>
                      </a:extLst>
                    </a:gridCol>
                    <a:gridCol w="2586771">
                      <a:extLst>
                        <a:ext uri="{9D8B030D-6E8A-4147-A177-3AD203B41FA5}">
                          <a16:colId xmlns:a16="http://schemas.microsoft.com/office/drawing/2014/main" val="3268024255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f>
                                      <m:fPr>
                                        <m:ctrlP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den>
                                    </m:f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88130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F01DB23-1E4F-ABB8-ABCB-B649598C18B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0775288"/>
                  </p:ext>
                </p:extLst>
              </p:nvPr>
            </p:nvGraphicFramePr>
            <p:xfrm>
              <a:off x="338389" y="298235"/>
              <a:ext cx="518457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97805">
                      <a:extLst>
                        <a:ext uri="{9D8B030D-6E8A-4147-A177-3AD203B41FA5}">
                          <a16:colId xmlns:a16="http://schemas.microsoft.com/office/drawing/2014/main" val="1271341223"/>
                        </a:ext>
                      </a:extLst>
                    </a:gridCol>
                    <a:gridCol w="2586771">
                      <a:extLst>
                        <a:ext uri="{9D8B030D-6E8A-4147-A177-3AD203B41FA5}">
                          <a16:colId xmlns:a16="http://schemas.microsoft.com/office/drawing/2014/main" val="3268024255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35" t="-446" r="-100469" b="-8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471" t="-446" r="-706" b="-8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881307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5504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2D92F61-F77E-A190-BDB7-F7FD1ACDC7FE}"/>
                  </a:ext>
                </a:extLst>
              </p:cNvPr>
              <p:cNvSpPr/>
              <p:nvPr/>
            </p:nvSpPr>
            <p:spPr>
              <a:xfrm>
                <a:off x="6528048" y="620688"/>
                <a:ext cx="4551502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2D92F61-F77E-A190-BDB7-F7FD1ACDC7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620688"/>
                <a:ext cx="4551502" cy="1826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EBCB735-ED61-01EC-79E8-81646DBAB44B}"/>
                  </a:ext>
                </a:extLst>
              </p:cNvPr>
              <p:cNvSpPr/>
              <p:nvPr/>
            </p:nvSpPr>
            <p:spPr>
              <a:xfrm>
                <a:off x="4583832" y="3501008"/>
                <a:ext cx="7445821" cy="2000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6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|3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−3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  <m:r>
                        <a:rPr lang="en-GB" sz="6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6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EBCB735-ED61-01EC-79E8-81646DBAB4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501008"/>
                <a:ext cx="7445821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8A872981-D003-0408-C326-0D36491D979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0775288"/>
                  </p:ext>
                </p:extLst>
              </p:nvPr>
            </p:nvGraphicFramePr>
            <p:xfrm>
              <a:off x="338389" y="298235"/>
              <a:ext cx="518457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97805">
                      <a:extLst>
                        <a:ext uri="{9D8B030D-6E8A-4147-A177-3AD203B41FA5}">
                          <a16:colId xmlns:a16="http://schemas.microsoft.com/office/drawing/2014/main" val="1271341223"/>
                        </a:ext>
                      </a:extLst>
                    </a:gridCol>
                    <a:gridCol w="2586771">
                      <a:extLst>
                        <a:ext uri="{9D8B030D-6E8A-4147-A177-3AD203B41FA5}">
                          <a16:colId xmlns:a16="http://schemas.microsoft.com/office/drawing/2014/main" val="3268024255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f>
                                      <m:fPr>
                                        <m:ctrlP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den>
                                    </m:f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88130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8A872981-D003-0408-C326-0D36491D979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0775288"/>
                  </p:ext>
                </p:extLst>
              </p:nvPr>
            </p:nvGraphicFramePr>
            <p:xfrm>
              <a:off x="338389" y="298235"/>
              <a:ext cx="518457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97805">
                      <a:extLst>
                        <a:ext uri="{9D8B030D-6E8A-4147-A177-3AD203B41FA5}">
                          <a16:colId xmlns:a16="http://schemas.microsoft.com/office/drawing/2014/main" val="1271341223"/>
                        </a:ext>
                      </a:extLst>
                    </a:gridCol>
                    <a:gridCol w="2586771">
                      <a:extLst>
                        <a:ext uri="{9D8B030D-6E8A-4147-A177-3AD203B41FA5}">
                          <a16:colId xmlns:a16="http://schemas.microsoft.com/office/drawing/2014/main" val="3268024255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35" t="-446" r="-100469" b="-8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471" t="-446" r="-706" b="-8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881307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7769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D1C64B3-3EA4-4BF8-6123-4087D467647D}"/>
                  </a:ext>
                </a:extLst>
              </p:cNvPr>
              <p:cNvSpPr/>
              <p:nvPr/>
            </p:nvSpPr>
            <p:spPr>
              <a:xfrm>
                <a:off x="6528048" y="476672"/>
                <a:ext cx="4608512" cy="18269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box>
                            <m:boxPr>
                              <m:ctrlP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r>
                                <a:rPr lang="en-US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  <m:r>
                                <a:rPr lang="en-US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box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D1C64B3-3EA4-4BF8-6123-4087D46764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476672"/>
                <a:ext cx="4608512" cy="1826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B95D0CF-35EF-D76A-4AD4-A64078F1924E}"/>
                  </a:ext>
                </a:extLst>
              </p:cNvPr>
              <p:cNvSpPr/>
              <p:nvPr/>
            </p:nvSpPr>
            <p:spPr>
              <a:xfrm>
                <a:off x="4295800" y="3356992"/>
                <a:ext cx="7668766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6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1 − 5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  <m:r>
                        <a:rPr lang="en-GB" sz="6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B95D0CF-35EF-D76A-4AD4-A64078F192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3356992"/>
                <a:ext cx="7668766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2513CE63-C468-4D8C-1923-B448C28DAF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0775288"/>
                  </p:ext>
                </p:extLst>
              </p:nvPr>
            </p:nvGraphicFramePr>
            <p:xfrm>
              <a:off x="338389" y="298235"/>
              <a:ext cx="518457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97805">
                      <a:extLst>
                        <a:ext uri="{9D8B030D-6E8A-4147-A177-3AD203B41FA5}">
                          <a16:colId xmlns:a16="http://schemas.microsoft.com/office/drawing/2014/main" val="1271341223"/>
                        </a:ext>
                      </a:extLst>
                    </a:gridCol>
                    <a:gridCol w="2586771">
                      <a:extLst>
                        <a:ext uri="{9D8B030D-6E8A-4147-A177-3AD203B41FA5}">
                          <a16:colId xmlns:a16="http://schemas.microsoft.com/office/drawing/2014/main" val="3268024255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f>
                                      <m:fPr>
                                        <m:ctrlP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2400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den>
                                    </m:f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88130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2513CE63-C468-4D8C-1923-B448C28DAF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0775288"/>
                  </p:ext>
                </p:extLst>
              </p:nvPr>
            </p:nvGraphicFramePr>
            <p:xfrm>
              <a:off x="338389" y="298235"/>
              <a:ext cx="518457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97805">
                      <a:extLst>
                        <a:ext uri="{9D8B030D-6E8A-4147-A177-3AD203B41FA5}">
                          <a16:colId xmlns:a16="http://schemas.microsoft.com/office/drawing/2014/main" val="1271341223"/>
                        </a:ext>
                      </a:extLst>
                    </a:gridCol>
                    <a:gridCol w="2586771">
                      <a:extLst>
                        <a:ext uri="{9D8B030D-6E8A-4147-A177-3AD203B41FA5}">
                          <a16:colId xmlns:a16="http://schemas.microsoft.com/office/drawing/2014/main" val="3268024255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35" t="-446" r="-100469" b="-8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471" t="-446" r="-706" b="-8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881307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6609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0BB9A721-5D27-7964-BA8C-46980BCBA577}"/>
                  </a:ext>
                </a:extLst>
              </p:cNvPr>
              <p:cNvSpPr txBox="1"/>
              <p:nvPr/>
            </p:nvSpPr>
            <p:spPr>
              <a:xfrm>
                <a:off x="1271464" y="692696"/>
                <a:ext cx="9145016" cy="525348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3800" dirty="0"/>
                  <a:t>Integrating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𝒂𝒙</m:t>
                              </m:r>
                              <m: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  <m: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13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0BB9A721-5D27-7964-BA8C-46980BCBA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692696"/>
                <a:ext cx="9145016" cy="5253489"/>
              </a:xfrm>
              <a:prstGeom prst="rect">
                <a:avLst/>
              </a:prstGeom>
              <a:blipFill>
                <a:blip r:embed="rId2"/>
                <a:stretch>
                  <a:fillRect l="-2733" t="-9408" r="-94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6355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AB8EEE-B4B8-0869-DE56-4C9C0E700AB9}"/>
              </a:ext>
            </a:extLst>
          </p:cNvPr>
          <p:cNvSpPr txBox="1"/>
          <p:nvPr/>
        </p:nvSpPr>
        <p:spPr>
          <a:xfrm>
            <a:off x="653480" y="980728"/>
            <a:ext cx="108850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There’s certain results you should be able to integrate straight off.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4CA288-9B51-7F12-0F59-6F1336350FCD}"/>
              </a:ext>
            </a:extLst>
          </p:cNvPr>
          <p:cNvSpPr txBox="1"/>
          <p:nvPr/>
        </p:nvSpPr>
        <p:spPr>
          <a:xfrm>
            <a:off x="568019" y="3861048"/>
            <a:ext cx="1094521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Think about the opposite of differentiation to help you answer.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593587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888088" y="116632"/>
                <a:ext cx="3663311" cy="2173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GB" sz="7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7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7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116632"/>
                <a:ext cx="3663311" cy="21738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8C87401-8110-447D-8B0D-C747506FC72D}"/>
                  </a:ext>
                </a:extLst>
              </p:cNvPr>
              <p:cNvSpPr/>
              <p:nvPr/>
            </p:nvSpPr>
            <p:spPr>
              <a:xfrm>
                <a:off x="6744072" y="2763898"/>
                <a:ext cx="3642471" cy="12423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7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box>
                        <m:box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sSup>
                            <m:sSupPr>
                              <m:ctrlP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7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7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box>
                      <m:r>
                        <a:rPr lang="en-GB" sz="7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8C87401-8110-447D-8B0D-C747506FC7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2763898"/>
                <a:ext cx="3642471" cy="12423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67A8AA4-A1F9-492C-9929-781475620C76}"/>
                  </a:ext>
                </a:extLst>
              </p:cNvPr>
              <p:cNvSpPr/>
              <p:nvPr/>
            </p:nvSpPr>
            <p:spPr>
              <a:xfrm>
                <a:off x="6816080" y="4413601"/>
                <a:ext cx="4104456" cy="21496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6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6600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6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6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67A8AA4-A1F9-492C-9929-781475620C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4413601"/>
                <a:ext cx="4104456" cy="21496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D89094B4-312F-C8D6-88CF-01CBF07CB1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2340404"/>
                  </p:ext>
                </p:extLst>
              </p:nvPr>
            </p:nvGraphicFramePr>
            <p:xfrm>
              <a:off x="335360" y="332656"/>
              <a:ext cx="5616624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04256">
                      <a:extLst>
                        <a:ext uri="{9D8B030D-6E8A-4147-A177-3AD203B41FA5}">
                          <a16:colId xmlns:a16="http://schemas.microsoft.com/office/drawing/2014/main" val="1627168507"/>
                        </a:ext>
                      </a:extLst>
                    </a:gridCol>
                    <a:gridCol w="3312368">
                      <a:extLst>
                        <a:ext uri="{9D8B030D-6E8A-4147-A177-3AD203B41FA5}">
                          <a16:colId xmlns:a16="http://schemas.microsoft.com/office/drawing/2014/main" val="3885022448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(−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09914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D89094B4-312F-C8D6-88CF-01CBF07CB1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2340404"/>
                  </p:ext>
                </p:extLst>
              </p:nvPr>
            </p:nvGraphicFramePr>
            <p:xfrm>
              <a:off x="335360" y="332656"/>
              <a:ext cx="5616624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04256">
                      <a:extLst>
                        <a:ext uri="{9D8B030D-6E8A-4147-A177-3AD203B41FA5}">
                          <a16:colId xmlns:a16="http://schemas.microsoft.com/office/drawing/2014/main" val="1627168507"/>
                        </a:ext>
                      </a:extLst>
                    </a:gridCol>
                    <a:gridCol w="3312368">
                      <a:extLst>
                        <a:ext uri="{9D8B030D-6E8A-4147-A177-3AD203B41FA5}">
                          <a16:colId xmlns:a16="http://schemas.microsoft.com/office/drawing/2014/main" val="3885022448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29" t="-446" r="-144444" b="-8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69853" t="-446" r="-368" b="-8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09914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2960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9F972B4-7511-40DF-A86E-58F58A794771}"/>
                  </a:ext>
                </a:extLst>
              </p:cNvPr>
              <p:cNvSpPr/>
              <p:nvPr/>
            </p:nvSpPr>
            <p:spPr>
              <a:xfrm>
                <a:off x="5037932" y="332656"/>
                <a:ext cx="2871876" cy="1480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9F972B4-7511-40DF-A86E-58F58A7947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932" y="332656"/>
                <a:ext cx="2871876" cy="14800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A36D1A5-ABE6-44D4-9F0D-9B449DCAD78C}"/>
                  </a:ext>
                </a:extLst>
              </p:cNvPr>
              <p:cNvSpPr/>
              <p:nvPr/>
            </p:nvSpPr>
            <p:spPr>
              <a:xfrm>
                <a:off x="8040216" y="410358"/>
                <a:ext cx="3535583" cy="1475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box>
                        <m:box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  <m:sSup>
                        <m:sSup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GB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A36D1A5-ABE6-44D4-9F0D-9B449DCAD7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410358"/>
                <a:ext cx="3535583" cy="1475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486192C-3AB0-40BB-B545-9E3A8EECDB8A}"/>
                  </a:ext>
                </a:extLst>
              </p:cNvPr>
              <p:cNvSpPr/>
              <p:nvPr/>
            </p:nvSpPr>
            <p:spPr>
              <a:xfrm>
                <a:off x="7920091" y="2348880"/>
                <a:ext cx="3706951" cy="15934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GB" sz="4800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486192C-3AB0-40BB-B545-9E3A8EECDB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0091" y="2348880"/>
                <a:ext cx="3706951" cy="15934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15E2AA4-04E6-4BB9-9669-21AFC7F84B1D}"/>
                  </a:ext>
                </a:extLst>
              </p:cNvPr>
              <p:cNvSpPr/>
              <p:nvPr/>
            </p:nvSpPr>
            <p:spPr>
              <a:xfrm>
                <a:off x="7968208" y="4581128"/>
                <a:ext cx="4018874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−6</m:t>
                          </m:r>
                        </m:den>
                      </m:f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15E2AA4-04E6-4BB9-9669-21AFC7F84B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4581128"/>
                <a:ext cx="4018874" cy="1480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2CBCB4F8-B8F6-1BA6-DD3C-2D7E7C794AE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9326446"/>
                  </p:ext>
                </p:extLst>
              </p:nvPr>
            </p:nvGraphicFramePr>
            <p:xfrm>
              <a:off x="119336" y="410358"/>
              <a:ext cx="4608512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872208">
                      <a:extLst>
                        <a:ext uri="{9D8B030D-6E8A-4147-A177-3AD203B41FA5}">
                          <a16:colId xmlns:a16="http://schemas.microsoft.com/office/drawing/2014/main" val="1627168507"/>
                        </a:ext>
                      </a:extLst>
                    </a:gridCol>
                    <a:gridCol w="2736304">
                      <a:extLst>
                        <a:ext uri="{9D8B030D-6E8A-4147-A177-3AD203B41FA5}">
                          <a16:colId xmlns:a16="http://schemas.microsoft.com/office/drawing/2014/main" val="3885022448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16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GB" sz="16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6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GB" sz="16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16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16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  <m:r>
                                          <a:rPr lang="en-GB" sz="16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GB" sz="16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1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1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(−</m:t>
                                    </m:r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16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1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1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1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09914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2CBCB4F8-B8F6-1BA6-DD3C-2D7E7C794AE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9326446"/>
                  </p:ext>
                </p:extLst>
              </p:nvPr>
            </p:nvGraphicFramePr>
            <p:xfrm>
              <a:off x="119336" y="410358"/>
              <a:ext cx="4608512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872208">
                      <a:extLst>
                        <a:ext uri="{9D8B030D-6E8A-4147-A177-3AD203B41FA5}">
                          <a16:colId xmlns:a16="http://schemas.microsoft.com/office/drawing/2014/main" val="1627168507"/>
                        </a:ext>
                      </a:extLst>
                    </a:gridCol>
                    <a:gridCol w="2736304">
                      <a:extLst>
                        <a:ext uri="{9D8B030D-6E8A-4147-A177-3AD203B41FA5}">
                          <a16:colId xmlns:a16="http://schemas.microsoft.com/office/drawing/2014/main" val="3885022448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325" t="-448" r="-146429" b="-1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68820" t="-448" r="-445" b="-13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09914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2715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9AC85C9F-BFA0-9FB0-3D68-D4F4688098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10945547"/>
                  </p:ext>
                </p:extLst>
              </p:nvPr>
            </p:nvGraphicFramePr>
            <p:xfrm>
              <a:off x="335360" y="332656"/>
              <a:ext cx="5616624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04256">
                      <a:extLst>
                        <a:ext uri="{9D8B030D-6E8A-4147-A177-3AD203B41FA5}">
                          <a16:colId xmlns:a16="http://schemas.microsoft.com/office/drawing/2014/main" val="1627168507"/>
                        </a:ext>
                      </a:extLst>
                    </a:gridCol>
                    <a:gridCol w="3312368">
                      <a:extLst>
                        <a:ext uri="{9D8B030D-6E8A-4147-A177-3AD203B41FA5}">
                          <a16:colId xmlns:a16="http://schemas.microsoft.com/office/drawing/2014/main" val="3885022448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(−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09914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9AC85C9F-BFA0-9FB0-3D68-D4F4688098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10945547"/>
                  </p:ext>
                </p:extLst>
              </p:nvPr>
            </p:nvGraphicFramePr>
            <p:xfrm>
              <a:off x="335360" y="332656"/>
              <a:ext cx="5616624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04256">
                      <a:extLst>
                        <a:ext uri="{9D8B030D-6E8A-4147-A177-3AD203B41FA5}">
                          <a16:colId xmlns:a16="http://schemas.microsoft.com/office/drawing/2014/main" val="1627168507"/>
                        </a:ext>
                      </a:extLst>
                    </a:gridCol>
                    <a:gridCol w="3312368">
                      <a:extLst>
                        <a:ext uri="{9D8B030D-6E8A-4147-A177-3AD203B41FA5}">
                          <a16:colId xmlns:a16="http://schemas.microsoft.com/office/drawing/2014/main" val="3885022448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29" t="-446" r="-144444" b="-8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9853" t="-446" r="-368" b="-8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099149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4104878-CA07-CB34-CF8D-B85B1D89C281}"/>
                  </a:ext>
                </a:extLst>
              </p:cNvPr>
              <p:cNvSpPr/>
              <p:nvPr/>
            </p:nvSpPr>
            <p:spPr>
              <a:xfrm>
                <a:off x="6456042" y="404664"/>
                <a:ext cx="5018553" cy="1801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4104878-CA07-CB34-CF8D-B85B1D89C2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2" y="404664"/>
                <a:ext cx="5018553" cy="18010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28577EE-2987-0636-CBF4-9D24F4EEAF62}"/>
                  </a:ext>
                </a:extLst>
              </p:cNvPr>
              <p:cNvSpPr/>
              <p:nvPr/>
            </p:nvSpPr>
            <p:spPr>
              <a:xfrm>
                <a:off x="5720886" y="2951561"/>
                <a:ext cx="5631029" cy="954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=∫</m:t>
                      </m:r>
                      <m:box>
                        <m:box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54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5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box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28577EE-2987-0636-CBF4-9D24F4EEA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886" y="2951561"/>
                <a:ext cx="5631029" cy="9548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72780B-6C67-4737-C9F4-E1F1BA937163}"/>
                  </a:ext>
                </a:extLst>
              </p:cNvPr>
              <p:cNvSpPr txBox="1"/>
              <p:nvPr/>
            </p:nvSpPr>
            <p:spPr>
              <a:xfrm>
                <a:off x="5159896" y="4725144"/>
                <a:ext cx="6552728" cy="1653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en-GB" sz="5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72780B-6C67-4737-C9F4-E1F1BA937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4725144"/>
                <a:ext cx="6552728" cy="16535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40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9AC85C9F-BFA0-9FB0-3D68-D4F4688098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1992412"/>
                  </p:ext>
                </p:extLst>
              </p:nvPr>
            </p:nvGraphicFramePr>
            <p:xfrm>
              <a:off x="335360" y="332656"/>
              <a:ext cx="554461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04256">
                      <a:extLst>
                        <a:ext uri="{9D8B030D-6E8A-4147-A177-3AD203B41FA5}">
                          <a16:colId xmlns:a16="http://schemas.microsoft.com/office/drawing/2014/main" val="1627168507"/>
                        </a:ext>
                      </a:extLst>
                    </a:gridCol>
                    <a:gridCol w="3240360">
                      <a:extLst>
                        <a:ext uri="{9D8B030D-6E8A-4147-A177-3AD203B41FA5}">
                          <a16:colId xmlns:a16="http://schemas.microsoft.com/office/drawing/2014/main" val="3885022448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(−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09914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9AC85C9F-BFA0-9FB0-3D68-D4F4688098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1992412"/>
                  </p:ext>
                </p:extLst>
              </p:nvPr>
            </p:nvGraphicFramePr>
            <p:xfrm>
              <a:off x="335360" y="332656"/>
              <a:ext cx="5544616" cy="135720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04256">
                      <a:extLst>
                        <a:ext uri="{9D8B030D-6E8A-4147-A177-3AD203B41FA5}">
                          <a16:colId xmlns:a16="http://schemas.microsoft.com/office/drawing/2014/main" val="1627168507"/>
                        </a:ext>
                      </a:extLst>
                    </a:gridCol>
                    <a:gridCol w="3240360">
                      <a:extLst>
                        <a:ext uri="{9D8B030D-6E8A-4147-A177-3AD203B41FA5}">
                          <a16:colId xmlns:a16="http://schemas.microsoft.com/office/drawing/2014/main" val="3885022448"/>
                        </a:ext>
                      </a:extLst>
                    </a:gridCol>
                  </a:tblGrid>
                  <a:tr h="13572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29" t="-446" r="-141270" b="-8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1429" t="-446" r="-376" b="-8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099149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4104878-CA07-CB34-CF8D-B85B1D89C281}"/>
                  </a:ext>
                </a:extLst>
              </p:cNvPr>
              <p:cNvSpPr/>
              <p:nvPr/>
            </p:nvSpPr>
            <p:spPr>
              <a:xfrm>
                <a:off x="6456042" y="404664"/>
                <a:ext cx="5180456" cy="1868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4104878-CA07-CB34-CF8D-B85B1D89C2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2" y="404664"/>
                <a:ext cx="5180456" cy="1868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28577EE-2987-0636-CBF4-9D24F4EEAF62}"/>
                  </a:ext>
                </a:extLst>
              </p:cNvPr>
              <p:cNvSpPr/>
              <p:nvPr/>
            </p:nvSpPr>
            <p:spPr>
              <a:xfrm>
                <a:off x="5293483" y="2951561"/>
                <a:ext cx="6014147" cy="954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=∫</m:t>
                      </m:r>
                      <m:box>
                        <m:box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5(</m:t>
                              </m:r>
                              <m:r>
                                <a:rPr lang="en-GB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54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5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5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box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28577EE-2987-0636-CBF4-9D24F4EEA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483" y="2951561"/>
                <a:ext cx="6014147" cy="9548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72780B-6C67-4737-C9F4-E1F1BA937163}"/>
                  </a:ext>
                </a:extLst>
              </p:cNvPr>
              <p:cNvSpPr txBox="1"/>
              <p:nvPr/>
            </p:nvSpPr>
            <p:spPr>
              <a:xfrm>
                <a:off x="5303912" y="4725144"/>
                <a:ext cx="6552728" cy="1725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en-GB" sz="5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54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72780B-6C67-4737-C9F4-E1F1BA937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4725144"/>
                <a:ext cx="6552728" cy="17252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930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A6F817D2-1B81-B692-D7BA-0239D6952963}"/>
                  </a:ext>
                </a:extLst>
              </p:cNvPr>
              <p:cNvSpPr txBox="1"/>
              <p:nvPr/>
            </p:nvSpPr>
            <p:spPr>
              <a:xfrm>
                <a:off x="1847528" y="1124744"/>
                <a:ext cx="8352928" cy="44198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3800" dirty="0"/>
                  <a:t>Integrating </a:t>
                </a:r>
                <a:r>
                  <a:rPr lang="en-GB" sz="13800" dirty="0">
                    <a:solidFill>
                      <a:prstClr val="black"/>
                    </a:solidFill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13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GB" sz="13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13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GB" sz="13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GB" sz="13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GB" sz="13800" dirty="0"/>
                  <a:t> </a:t>
                </a:r>
              </a:p>
            </p:txBody>
          </p:sp>
        </mc:Choice>
        <mc:Fallback xmlns="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A6F817D2-1B81-B692-D7BA-0239D6952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1124744"/>
                <a:ext cx="8352928" cy="4419800"/>
              </a:xfrm>
              <a:prstGeom prst="rect">
                <a:avLst/>
              </a:prstGeom>
              <a:blipFill>
                <a:blip r:embed="rId2"/>
                <a:stretch>
                  <a:fillRect l="-7664" t="-11172" r="-151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83730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BB0914-7291-E43E-36B9-A3902D25FF70}"/>
                  </a:ext>
                </a:extLst>
              </p:cNvPr>
              <p:cNvSpPr txBox="1"/>
              <p:nvPr/>
            </p:nvSpPr>
            <p:spPr>
              <a:xfrm>
                <a:off x="6744072" y="476672"/>
                <a:ext cx="3672408" cy="13702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∫</m:t>
                    </m:r>
                    <m:sSup>
                      <m:sSupPr>
                        <m:ctrlPr>
                          <a:rPr lang="en-GB" sz="8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BB0914-7291-E43E-36B9-A3902D25F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76672"/>
                <a:ext cx="3672408" cy="13702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1926F9-0585-ACA1-0F99-5EAEB9B95A02}"/>
                  </a:ext>
                </a:extLst>
              </p:cNvPr>
              <p:cNvSpPr txBox="1"/>
              <p:nvPr/>
            </p:nvSpPr>
            <p:spPr>
              <a:xfrm>
                <a:off x="6168008" y="2636912"/>
                <a:ext cx="4464496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1926F9-0585-ACA1-0F99-5EAEB9B95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2636912"/>
                <a:ext cx="4464496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DF6A0A71-7F3B-3E68-8507-1FBB1DB21E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8905887"/>
                  </p:ext>
                </p:extLst>
              </p:nvPr>
            </p:nvGraphicFramePr>
            <p:xfrm>
              <a:off x="335360" y="245403"/>
              <a:ext cx="4464496" cy="136815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37937">
                      <a:extLst>
                        <a:ext uri="{9D8B030D-6E8A-4147-A177-3AD203B41FA5}">
                          <a16:colId xmlns:a16="http://schemas.microsoft.com/office/drawing/2014/main" val="2727078176"/>
                        </a:ext>
                      </a:extLst>
                    </a:gridCol>
                    <a:gridCol w="2126559">
                      <a:extLst>
                        <a:ext uri="{9D8B030D-6E8A-4147-A177-3AD203B41FA5}">
                          <a16:colId xmlns:a16="http://schemas.microsoft.com/office/drawing/2014/main" val="862546308"/>
                        </a:ext>
                      </a:extLst>
                    </a:gridCol>
                  </a:tblGrid>
                  <a:tr h="136815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+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8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p>
                              <m:r>
                                <a:rPr lang="en-GB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54881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DF6A0A71-7F3B-3E68-8507-1FBB1DB21E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8905887"/>
                  </p:ext>
                </p:extLst>
              </p:nvPr>
            </p:nvGraphicFramePr>
            <p:xfrm>
              <a:off x="335360" y="245403"/>
              <a:ext cx="4464496" cy="136815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37937">
                      <a:extLst>
                        <a:ext uri="{9D8B030D-6E8A-4147-A177-3AD203B41FA5}">
                          <a16:colId xmlns:a16="http://schemas.microsoft.com/office/drawing/2014/main" val="2727078176"/>
                        </a:ext>
                      </a:extLst>
                    </a:gridCol>
                    <a:gridCol w="2126559">
                      <a:extLst>
                        <a:ext uri="{9D8B030D-6E8A-4147-A177-3AD203B41FA5}">
                          <a16:colId xmlns:a16="http://schemas.microsoft.com/office/drawing/2014/main" val="862546308"/>
                        </a:ext>
                      </a:extLst>
                    </a:gridCol>
                  </a:tblGrid>
                  <a:tr h="13681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21" t="-444" r="-91406" b="-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10602" t="-444" r="-573" b="-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548819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4037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BB0914-7291-E43E-36B9-A3902D25FF70}"/>
                  </a:ext>
                </a:extLst>
              </p:cNvPr>
              <p:cNvSpPr txBox="1"/>
              <p:nvPr/>
            </p:nvSpPr>
            <p:spPr>
              <a:xfrm>
                <a:off x="6744072" y="476672"/>
                <a:ext cx="4104456" cy="13702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∫</m:t>
                    </m:r>
                    <m:sSup>
                      <m:sSupPr>
                        <m:ctrlPr>
                          <a:rPr lang="en-GB" sz="8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sz="8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8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GB" sz="8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BB0914-7291-E43E-36B9-A3902D25F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76672"/>
                <a:ext cx="4104456" cy="13702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1926F9-0585-ACA1-0F99-5EAEB9B95A02}"/>
                  </a:ext>
                </a:extLst>
              </p:cNvPr>
              <p:cNvSpPr txBox="1"/>
              <p:nvPr/>
            </p:nvSpPr>
            <p:spPr>
              <a:xfrm>
                <a:off x="5951984" y="2606311"/>
                <a:ext cx="5400600" cy="23971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1926F9-0585-ACA1-0F99-5EAEB9B95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606311"/>
                <a:ext cx="5400600" cy="23971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DF6A0A71-7F3B-3E68-8507-1FBB1DB21E5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35360" y="245403"/>
              <a:ext cx="4464496" cy="136815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37937">
                      <a:extLst>
                        <a:ext uri="{9D8B030D-6E8A-4147-A177-3AD203B41FA5}">
                          <a16:colId xmlns:a16="http://schemas.microsoft.com/office/drawing/2014/main" val="2727078176"/>
                        </a:ext>
                      </a:extLst>
                    </a:gridCol>
                    <a:gridCol w="2126559">
                      <a:extLst>
                        <a:ext uri="{9D8B030D-6E8A-4147-A177-3AD203B41FA5}">
                          <a16:colId xmlns:a16="http://schemas.microsoft.com/office/drawing/2014/main" val="862546308"/>
                        </a:ext>
                      </a:extLst>
                    </a:gridCol>
                  </a:tblGrid>
                  <a:tr h="136815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+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8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p>
                              <m:r>
                                <a:rPr lang="en-GB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54881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DF6A0A71-7F3B-3E68-8507-1FBB1DB21E5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35360" y="245403"/>
              <a:ext cx="4464496" cy="136815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37937">
                      <a:extLst>
                        <a:ext uri="{9D8B030D-6E8A-4147-A177-3AD203B41FA5}">
                          <a16:colId xmlns:a16="http://schemas.microsoft.com/office/drawing/2014/main" val="2727078176"/>
                        </a:ext>
                      </a:extLst>
                    </a:gridCol>
                    <a:gridCol w="2126559">
                      <a:extLst>
                        <a:ext uri="{9D8B030D-6E8A-4147-A177-3AD203B41FA5}">
                          <a16:colId xmlns:a16="http://schemas.microsoft.com/office/drawing/2014/main" val="862546308"/>
                        </a:ext>
                      </a:extLst>
                    </a:gridCol>
                  </a:tblGrid>
                  <a:tr h="13681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21" t="-444" r="-91406" b="-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10602" t="-444" r="-573" b="-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548819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115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591944" y="404664"/>
                <a:ext cx="5417830" cy="13702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+</m:t>
                          </m:r>
                          <m:r>
                            <a:rPr lang="en-GB" sz="8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404664"/>
                <a:ext cx="5417830" cy="13702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817688" y="2636912"/>
                <a:ext cx="6624736" cy="2405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+ 5</m:t>
                          </m:r>
                        </m:sup>
                      </m:sSup>
                      <m:r>
                        <a:rPr lang="en-GB" sz="8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688" y="2636912"/>
                <a:ext cx="6624736" cy="2405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7F66683D-6CDE-8DDC-45BF-79863FCCBFB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7690934"/>
                  </p:ext>
                </p:extLst>
              </p:nvPr>
            </p:nvGraphicFramePr>
            <p:xfrm>
              <a:off x="335360" y="245403"/>
              <a:ext cx="4464496" cy="136815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37937">
                      <a:extLst>
                        <a:ext uri="{9D8B030D-6E8A-4147-A177-3AD203B41FA5}">
                          <a16:colId xmlns:a16="http://schemas.microsoft.com/office/drawing/2014/main" val="2727078176"/>
                        </a:ext>
                      </a:extLst>
                    </a:gridCol>
                    <a:gridCol w="2126559">
                      <a:extLst>
                        <a:ext uri="{9D8B030D-6E8A-4147-A177-3AD203B41FA5}">
                          <a16:colId xmlns:a16="http://schemas.microsoft.com/office/drawing/2014/main" val="862546308"/>
                        </a:ext>
                      </a:extLst>
                    </a:gridCol>
                  </a:tblGrid>
                  <a:tr h="136815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+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8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p>
                              <m:r>
                                <a:rPr lang="en-GB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54881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7F66683D-6CDE-8DDC-45BF-79863FCCBFB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7690934"/>
                  </p:ext>
                </p:extLst>
              </p:nvPr>
            </p:nvGraphicFramePr>
            <p:xfrm>
              <a:off x="335360" y="245403"/>
              <a:ext cx="4464496" cy="136815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37937">
                      <a:extLst>
                        <a:ext uri="{9D8B030D-6E8A-4147-A177-3AD203B41FA5}">
                          <a16:colId xmlns:a16="http://schemas.microsoft.com/office/drawing/2014/main" val="2727078176"/>
                        </a:ext>
                      </a:extLst>
                    </a:gridCol>
                    <a:gridCol w="2126559">
                      <a:extLst>
                        <a:ext uri="{9D8B030D-6E8A-4147-A177-3AD203B41FA5}">
                          <a16:colId xmlns:a16="http://schemas.microsoft.com/office/drawing/2014/main" val="862546308"/>
                        </a:ext>
                      </a:extLst>
                    </a:gridCol>
                  </a:tblGrid>
                  <a:tr h="13681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21" t="-444" r="-91406" b="-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10602" t="-444" r="-573" b="-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548819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4852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735960" y="245403"/>
                <a:ext cx="5432256" cy="19107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box>
                            <m:boxPr>
                              <m:ctrlPr>
                                <a:rPr lang="en-GB" sz="8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r>
                                <a:rPr lang="en-GB" sz="8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GB" sz="8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  <m:f>
                                <m:fPr>
                                  <m:ctrlPr>
                                    <a:rPr lang="en-GB" sz="80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80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GB" sz="80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GB" sz="8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ox>
                        </m:sup>
                      </m:sSup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245403"/>
                <a:ext cx="5432256" cy="19107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439816" y="3068960"/>
                <a:ext cx="7338997" cy="1876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box>
                            <m:boxPr>
                              <m:ctrlPr>
                                <a:rPr lang="en-GB" sz="8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5 − </m:t>
                              </m:r>
                              <m:f>
                                <m:fPr>
                                  <m:ctrlPr>
                                    <a:rPr lang="en-GB" sz="8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8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8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box>
                        </m:sup>
                      </m:sSup>
                      <m:r>
                        <a:rPr lang="en-GB" sz="8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3068960"/>
                <a:ext cx="7338997" cy="18767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76F4D62E-BBB3-FC64-5FCF-6FB4A4128F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9314024"/>
                  </p:ext>
                </p:extLst>
              </p:nvPr>
            </p:nvGraphicFramePr>
            <p:xfrm>
              <a:off x="335360" y="245403"/>
              <a:ext cx="4464496" cy="136815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37937">
                      <a:extLst>
                        <a:ext uri="{9D8B030D-6E8A-4147-A177-3AD203B41FA5}">
                          <a16:colId xmlns:a16="http://schemas.microsoft.com/office/drawing/2014/main" val="2727078176"/>
                        </a:ext>
                      </a:extLst>
                    </a:gridCol>
                    <a:gridCol w="2126559">
                      <a:extLst>
                        <a:ext uri="{9D8B030D-6E8A-4147-A177-3AD203B41FA5}">
                          <a16:colId xmlns:a16="http://schemas.microsoft.com/office/drawing/2014/main" val="862546308"/>
                        </a:ext>
                      </a:extLst>
                    </a:gridCol>
                  </a:tblGrid>
                  <a:tr h="136815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+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8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p>
                              <m:r>
                                <a:rPr lang="en-GB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8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54881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76F4D62E-BBB3-FC64-5FCF-6FB4A4128F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9314024"/>
                  </p:ext>
                </p:extLst>
              </p:nvPr>
            </p:nvGraphicFramePr>
            <p:xfrm>
              <a:off x="335360" y="245403"/>
              <a:ext cx="4464496" cy="136815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337937">
                      <a:extLst>
                        <a:ext uri="{9D8B030D-6E8A-4147-A177-3AD203B41FA5}">
                          <a16:colId xmlns:a16="http://schemas.microsoft.com/office/drawing/2014/main" val="2727078176"/>
                        </a:ext>
                      </a:extLst>
                    </a:gridCol>
                    <a:gridCol w="2126559">
                      <a:extLst>
                        <a:ext uri="{9D8B030D-6E8A-4147-A177-3AD203B41FA5}">
                          <a16:colId xmlns:a16="http://schemas.microsoft.com/office/drawing/2014/main" val="862546308"/>
                        </a:ext>
                      </a:extLst>
                    </a:gridCol>
                  </a:tblGrid>
                  <a:tr h="13681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21" t="-444" r="-91406" b="-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10602" t="-444" r="-573" b="-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548819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7602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9B8309EB-E385-A3D9-B692-CB53F9A04ACD}"/>
                  </a:ext>
                </a:extLst>
              </p:cNvPr>
              <p:cNvSpPr txBox="1"/>
              <p:nvPr/>
            </p:nvSpPr>
            <p:spPr>
              <a:xfrm>
                <a:off x="785410" y="1196752"/>
                <a:ext cx="10279142" cy="43396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3800" dirty="0"/>
                  <a:t>Integrating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3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GB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GB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9B8309EB-E385-A3D9-B692-CB53F9A04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10" y="1196752"/>
                <a:ext cx="10279142" cy="4339650"/>
              </a:xfrm>
              <a:prstGeom prst="rect">
                <a:avLst/>
              </a:prstGeom>
              <a:blipFill>
                <a:blip r:embed="rId2"/>
                <a:stretch>
                  <a:fillRect t="-112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8674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BAA6DD-D3D9-41C8-7F73-469A9EBF1679}"/>
              </a:ext>
            </a:extLst>
          </p:cNvPr>
          <p:cNvSpPr txBox="1"/>
          <p:nvPr/>
        </p:nvSpPr>
        <p:spPr>
          <a:xfrm>
            <a:off x="1559496" y="980728"/>
            <a:ext cx="8928992" cy="452431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chemeClr val="bg1"/>
                </a:solidFill>
              </a:rPr>
              <a:t>Standard Functions</a:t>
            </a:r>
          </a:p>
          <a:p>
            <a:pPr algn="ctr"/>
            <a:r>
              <a:rPr lang="en-GB" sz="9600" b="1" dirty="0">
                <a:solidFill>
                  <a:schemeClr val="bg1"/>
                </a:solidFill>
              </a:rPr>
              <a:t> (Know them!)</a:t>
            </a:r>
          </a:p>
        </p:txBody>
      </p:sp>
    </p:spTree>
    <p:extLst>
      <p:ext uri="{BB962C8B-B14F-4D97-AF65-F5344CB8AC3E}">
        <p14:creationId xmlns:p14="http://schemas.microsoft.com/office/powerpoint/2010/main" val="1510530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BB0914-7291-E43E-36B9-A3902D25FF70}"/>
                  </a:ext>
                </a:extLst>
              </p:cNvPr>
              <p:cNvSpPr txBox="1"/>
              <p:nvPr/>
            </p:nvSpPr>
            <p:spPr>
              <a:xfrm>
                <a:off x="6081724" y="476672"/>
                <a:ext cx="5328592" cy="13702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BB0914-7291-E43E-36B9-A3902D25F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724" y="476672"/>
                <a:ext cx="5328592" cy="13702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1926F9-0585-ACA1-0F99-5EAEB9B95A02}"/>
                  </a:ext>
                </a:extLst>
              </p:cNvPr>
              <p:cNvSpPr txBox="1"/>
              <p:nvPr/>
            </p:nvSpPr>
            <p:spPr>
              <a:xfrm>
                <a:off x="5719361" y="2564904"/>
                <a:ext cx="568863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US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8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 </m:t>
                          </m:r>
                          <m:r>
                            <m:rPr>
                              <m:sty m:val="p"/>
                            </m:rPr>
                            <a:rPr kumimoji="0" lang="en-US" sz="8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US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1926F9-0585-ACA1-0F99-5EAEB9B95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9361" y="2564904"/>
                <a:ext cx="5688632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3C2BBD59-1ACD-AC88-A757-BAD3F9E48E1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11171343"/>
                  </p:ext>
                </p:extLst>
              </p:nvPr>
            </p:nvGraphicFramePr>
            <p:xfrm>
              <a:off x="263352" y="260648"/>
              <a:ext cx="5544616" cy="129614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59166">
                      <a:extLst>
                        <a:ext uri="{9D8B030D-6E8A-4147-A177-3AD203B41FA5}">
                          <a16:colId xmlns:a16="http://schemas.microsoft.com/office/drawing/2014/main" val="1732837116"/>
                        </a:ext>
                      </a:extLst>
                    </a:gridCol>
                    <a:gridCol w="2685450">
                      <a:extLst>
                        <a:ext uri="{9D8B030D-6E8A-4147-A177-3AD203B41FA5}">
                          <a16:colId xmlns:a16="http://schemas.microsoft.com/office/drawing/2014/main" val="52434049"/>
                        </a:ext>
                      </a:extLst>
                    </a:gridCol>
                  </a:tblGrid>
                  <a:tr h="129614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400" b="1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𝐜𝐨𝐬</m:t>
                                    </m:r>
                                  </m:fName>
                                  <m: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4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b="0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82377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3C2BBD59-1ACD-AC88-A757-BAD3F9E48E1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11171343"/>
                  </p:ext>
                </p:extLst>
              </p:nvPr>
            </p:nvGraphicFramePr>
            <p:xfrm>
              <a:off x="263352" y="260648"/>
              <a:ext cx="5544616" cy="129614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59166">
                      <a:extLst>
                        <a:ext uri="{9D8B030D-6E8A-4147-A177-3AD203B41FA5}">
                          <a16:colId xmlns:a16="http://schemas.microsoft.com/office/drawing/2014/main" val="1732837116"/>
                        </a:ext>
                      </a:extLst>
                    </a:gridCol>
                    <a:gridCol w="2685450">
                      <a:extLst>
                        <a:ext uri="{9D8B030D-6E8A-4147-A177-3AD203B41FA5}">
                          <a16:colId xmlns:a16="http://schemas.microsoft.com/office/drawing/2014/main" val="52434049"/>
                        </a:ext>
                      </a:extLst>
                    </a:gridCol>
                  </a:tblGrid>
                  <a:tr h="12961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13" t="-467" r="-94456" b="-9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6576" t="-467" r="-454" b="-9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82377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2193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303912" y="1844824"/>
                <a:ext cx="6075959" cy="10507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  <m:r>
                            <a:rPr lang="en-GB" sz="60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1844824"/>
                <a:ext cx="6075959" cy="10507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935510" y="3717032"/>
                <a:ext cx="6812762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func>
                        <m:func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(5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−3)</m:t>
                          </m:r>
                        </m:e>
                      </m:func>
                      <m:r>
                        <a:rPr lang="en-GB" sz="6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5510" y="3717032"/>
                <a:ext cx="6812762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1F8663E6-43AE-4BFC-D039-CDCC9916AE2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6906600"/>
                  </p:ext>
                </p:extLst>
              </p:nvPr>
            </p:nvGraphicFramePr>
            <p:xfrm>
              <a:off x="263352" y="281960"/>
              <a:ext cx="5544616" cy="129614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59166">
                      <a:extLst>
                        <a:ext uri="{9D8B030D-6E8A-4147-A177-3AD203B41FA5}">
                          <a16:colId xmlns:a16="http://schemas.microsoft.com/office/drawing/2014/main" val="1732837116"/>
                        </a:ext>
                      </a:extLst>
                    </a:gridCol>
                    <a:gridCol w="2685450">
                      <a:extLst>
                        <a:ext uri="{9D8B030D-6E8A-4147-A177-3AD203B41FA5}">
                          <a16:colId xmlns:a16="http://schemas.microsoft.com/office/drawing/2014/main" val="52434049"/>
                        </a:ext>
                      </a:extLst>
                    </a:gridCol>
                  </a:tblGrid>
                  <a:tr h="129614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400" b="1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𝐜𝐨𝐬</m:t>
                                    </m:r>
                                  </m:fName>
                                  <m: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4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b="0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82377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1F8663E6-43AE-4BFC-D039-CDCC9916AE2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6906600"/>
                  </p:ext>
                </p:extLst>
              </p:nvPr>
            </p:nvGraphicFramePr>
            <p:xfrm>
              <a:off x="263352" y="281960"/>
              <a:ext cx="5544616" cy="129614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59166">
                      <a:extLst>
                        <a:ext uri="{9D8B030D-6E8A-4147-A177-3AD203B41FA5}">
                          <a16:colId xmlns:a16="http://schemas.microsoft.com/office/drawing/2014/main" val="1732837116"/>
                        </a:ext>
                      </a:extLst>
                    </a:gridCol>
                    <a:gridCol w="2685450">
                      <a:extLst>
                        <a:ext uri="{9D8B030D-6E8A-4147-A177-3AD203B41FA5}">
                          <a16:colId xmlns:a16="http://schemas.microsoft.com/office/drawing/2014/main" val="52434049"/>
                        </a:ext>
                      </a:extLst>
                    </a:gridCol>
                  </a:tblGrid>
                  <a:tr h="12961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13" t="-469" r="-94456" b="-9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6576" t="-469" r="-454" b="-9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82377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4998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95A4F76-9F11-4280-B5AE-D3234B718587}"/>
                  </a:ext>
                </a:extLst>
              </p:cNvPr>
              <p:cNvSpPr/>
              <p:nvPr/>
            </p:nvSpPr>
            <p:spPr>
              <a:xfrm>
                <a:off x="6007264" y="491103"/>
                <a:ext cx="5900333" cy="954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  <m:r>
                            <a:rPr lang="en-US" sz="54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54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95A4F76-9F11-4280-B5AE-D3234B7185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264" y="491103"/>
                <a:ext cx="5900333" cy="9548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035A183-98BF-4E83-AC78-E9C65A92165A}"/>
                  </a:ext>
                </a:extLst>
              </p:cNvPr>
              <p:cNvSpPr/>
              <p:nvPr/>
            </p:nvSpPr>
            <p:spPr>
              <a:xfrm>
                <a:off x="5663952" y="2564904"/>
                <a:ext cx="6149119" cy="16535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(5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−3)</m:t>
                          </m:r>
                        </m:e>
                      </m:func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035A183-98BF-4E83-AC78-E9C65A9216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2564904"/>
                <a:ext cx="6149119" cy="16535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0F8D4C52-6893-4786-F357-0DD63DDC21E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8478392"/>
                  </p:ext>
                </p:extLst>
              </p:nvPr>
            </p:nvGraphicFramePr>
            <p:xfrm>
              <a:off x="263352" y="281960"/>
              <a:ext cx="5544616" cy="129614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59166">
                      <a:extLst>
                        <a:ext uri="{9D8B030D-6E8A-4147-A177-3AD203B41FA5}">
                          <a16:colId xmlns:a16="http://schemas.microsoft.com/office/drawing/2014/main" val="1732837116"/>
                        </a:ext>
                      </a:extLst>
                    </a:gridCol>
                    <a:gridCol w="2685450">
                      <a:extLst>
                        <a:ext uri="{9D8B030D-6E8A-4147-A177-3AD203B41FA5}">
                          <a16:colId xmlns:a16="http://schemas.microsoft.com/office/drawing/2014/main" val="52434049"/>
                        </a:ext>
                      </a:extLst>
                    </a:gridCol>
                  </a:tblGrid>
                  <a:tr h="1296144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400" b="1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𝐜𝐨𝐬</m:t>
                                    </m:r>
                                  </m:fName>
                                  <m: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4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b="0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82377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0F8D4C52-6893-4786-F357-0DD63DDC21E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8478392"/>
                  </p:ext>
                </p:extLst>
              </p:nvPr>
            </p:nvGraphicFramePr>
            <p:xfrm>
              <a:off x="263352" y="281960"/>
              <a:ext cx="5544616" cy="129614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59166">
                      <a:extLst>
                        <a:ext uri="{9D8B030D-6E8A-4147-A177-3AD203B41FA5}">
                          <a16:colId xmlns:a16="http://schemas.microsoft.com/office/drawing/2014/main" val="1732837116"/>
                        </a:ext>
                      </a:extLst>
                    </a:gridCol>
                    <a:gridCol w="2685450">
                      <a:extLst>
                        <a:ext uri="{9D8B030D-6E8A-4147-A177-3AD203B41FA5}">
                          <a16:colId xmlns:a16="http://schemas.microsoft.com/office/drawing/2014/main" val="52434049"/>
                        </a:ext>
                      </a:extLst>
                    </a:gridCol>
                  </a:tblGrid>
                  <a:tr h="12961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13" t="-469" r="-94456" b="-9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6576" t="-469" r="-454" b="-9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82377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9394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9B8309EB-E385-A3D9-B692-CB53F9A04ACD}"/>
                  </a:ext>
                </a:extLst>
              </p:cNvPr>
              <p:cNvSpPr txBox="1"/>
              <p:nvPr/>
            </p:nvSpPr>
            <p:spPr>
              <a:xfrm>
                <a:off x="839416" y="1124744"/>
                <a:ext cx="10153128" cy="43396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3800" dirty="0"/>
                  <a:t>Integrating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3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13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GB" sz="13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9B8309EB-E385-A3D9-B692-CB53F9A04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1124744"/>
                <a:ext cx="10153128" cy="4339650"/>
              </a:xfrm>
              <a:prstGeom prst="rect">
                <a:avLst/>
              </a:prstGeom>
              <a:blipFill>
                <a:blip r:embed="rId2"/>
                <a:stretch>
                  <a:fillRect t="-11392" r="-36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7347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BB0914-7291-E43E-36B9-A3902D25FF70}"/>
                  </a:ext>
                </a:extLst>
              </p:cNvPr>
              <p:cNvSpPr txBox="1"/>
              <p:nvPr/>
            </p:nvSpPr>
            <p:spPr>
              <a:xfrm>
                <a:off x="6168008" y="437526"/>
                <a:ext cx="5616624" cy="13702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BB0914-7291-E43E-36B9-A3902D25F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437526"/>
                <a:ext cx="5616624" cy="13702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1926F9-0585-ACA1-0F99-5EAEB9B95A02}"/>
                  </a:ext>
                </a:extLst>
              </p:cNvPr>
              <p:cNvSpPr txBox="1"/>
              <p:nvPr/>
            </p:nvSpPr>
            <p:spPr>
              <a:xfrm>
                <a:off x="4439816" y="2780928"/>
                <a:ext cx="7470830" cy="23971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8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80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1926F9-0585-ACA1-0F99-5EAEB9B95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2780928"/>
                <a:ext cx="7470830" cy="23971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E92F10A5-82A2-E5CE-F10D-D6CB8992AA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2299118"/>
                  </p:ext>
                </p:extLst>
              </p:nvPr>
            </p:nvGraphicFramePr>
            <p:xfrm>
              <a:off x="309470" y="260648"/>
              <a:ext cx="5760640" cy="115212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69286">
                      <a:extLst>
                        <a:ext uri="{9D8B030D-6E8A-4147-A177-3AD203B41FA5}">
                          <a16:colId xmlns:a16="http://schemas.microsoft.com/office/drawing/2014/main" val="405476808"/>
                        </a:ext>
                      </a:extLst>
                    </a:gridCol>
                    <a:gridCol w="2891354">
                      <a:extLst>
                        <a:ext uri="{9D8B030D-6E8A-4147-A177-3AD203B41FA5}">
                          <a16:colId xmlns:a16="http://schemas.microsoft.com/office/drawing/2014/main" val="3352502908"/>
                        </a:ext>
                      </a:extLst>
                    </a:gridCol>
                  </a:tblGrid>
                  <a:tr h="115212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400" b="1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𝐬𝐢𝐧</m:t>
                                    </m:r>
                                  </m:fName>
                                  <m: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4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b="0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1306156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E92F10A5-82A2-E5CE-F10D-D6CB8992AA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2299118"/>
                  </p:ext>
                </p:extLst>
              </p:nvPr>
            </p:nvGraphicFramePr>
            <p:xfrm>
              <a:off x="309470" y="260648"/>
              <a:ext cx="5760640" cy="115212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69286">
                      <a:extLst>
                        <a:ext uri="{9D8B030D-6E8A-4147-A177-3AD203B41FA5}">
                          <a16:colId xmlns:a16="http://schemas.microsoft.com/office/drawing/2014/main" val="405476808"/>
                        </a:ext>
                      </a:extLst>
                    </a:gridCol>
                    <a:gridCol w="2891354">
                      <a:extLst>
                        <a:ext uri="{9D8B030D-6E8A-4147-A177-3AD203B41FA5}">
                          <a16:colId xmlns:a16="http://schemas.microsoft.com/office/drawing/2014/main" val="3352502908"/>
                        </a:ext>
                      </a:extLst>
                    </a:gridCol>
                  </a:tblGrid>
                  <a:tr h="11521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12" t="-526" r="-101274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99368" t="-526" r="-421" b="-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1306156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894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096000" y="382709"/>
                <a:ext cx="5984587" cy="10507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  <m:r>
                            <a:rPr lang="en-GB" sz="60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82709"/>
                <a:ext cx="5984587" cy="10507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999123" y="2204864"/>
                <a:ext cx="7081464" cy="16481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(4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</m:func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123" y="2204864"/>
                <a:ext cx="7081464" cy="1648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770CD253-A45D-9D9A-8F35-B9319BD706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3503030"/>
                  </p:ext>
                </p:extLst>
              </p:nvPr>
            </p:nvGraphicFramePr>
            <p:xfrm>
              <a:off x="309470" y="260648"/>
              <a:ext cx="5714522" cy="115212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46315">
                      <a:extLst>
                        <a:ext uri="{9D8B030D-6E8A-4147-A177-3AD203B41FA5}">
                          <a16:colId xmlns:a16="http://schemas.microsoft.com/office/drawing/2014/main" val="405476808"/>
                        </a:ext>
                      </a:extLst>
                    </a:gridCol>
                    <a:gridCol w="2868207">
                      <a:extLst>
                        <a:ext uri="{9D8B030D-6E8A-4147-A177-3AD203B41FA5}">
                          <a16:colId xmlns:a16="http://schemas.microsoft.com/office/drawing/2014/main" val="3352502908"/>
                        </a:ext>
                      </a:extLst>
                    </a:gridCol>
                  </a:tblGrid>
                  <a:tr h="115212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400" b="1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𝐬𝐢𝐧</m:t>
                                    </m:r>
                                  </m:fName>
                                  <m: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4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b="0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1306156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770CD253-A45D-9D9A-8F35-B9319BD706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3503030"/>
                  </p:ext>
                </p:extLst>
              </p:nvPr>
            </p:nvGraphicFramePr>
            <p:xfrm>
              <a:off x="309470" y="260648"/>
              <a:ext cx="5714522" cy="115212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46315">
                      <a:extLst>
                        <a:ext uri="{9D8B030D-6E8A-4147-A177-3AD203B41FA5}">
                          <a16:colId xmlns:a16="http://schemas.microsoft.com/office/drawing/2014/main" val="405476808"/>
                        </a:ext>
                      </a:extLst>
                    </a:gridCol>
                    <a:gridCol w="2868207">
                      <a:extLst>
                        <a:ext uri="{9D8B030D-6E8A-4147-A177-3AD203B41FA5}">
                          <a16:colId xmlns:a16="http://schemas.microsoft.com/office/drawing/2014/main" val="3352502908"/>
                        </a:ext>
                      </a:extLst>
                    </a:gridCol>
                  </a:tblGrid>
                  <a:tr h="11521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14" t="-526" r="-101068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99575" t="-526" r="-425" b="-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1306156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0849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384032" y="580861"/>
                <a:ext cx="5403402" cy="954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  <m:r>
                            <a:rPr lang="en-GB" sz="54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580861"/>
                <a:ext cx="5403402" cy="9548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591944" y="2348880"/>
                <a:ext cx="6345135" cy="16481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(2−4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2348880"/>
                <a:ext cx="6345135" cy="1648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61B64069-9C01-9163-D425-71C1707CEE1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7217917"/>
                  </p:ext>
                </p:extLst>
              </p:nvPr>
            </p:nvGraphicFramePr>
            <p:xfrm>
              <a:off x="309470" y="260648"/>
              <a:ext cx="5760640" cy="115212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69286">
                      <a:extLst>
                        <a:ext uri="{9D8B030D-6E8A-4147-A177-3AD203B41FA5}">
                          <a16:colId xmlns:a16="http://schemas.microsoft.com/office/drawing/2014/main" val="405476808"/>
                        </a:ext>
                      </a:extLst>
                    </a:gridCol>
                    <a:gridCol w="2891354">
                      <a:extLst>
                        <a:ext uri="{9D8B030D-6E8A-4147-A177-3AD203B41FA5}">
                          <a16:colId xmlns:a16="http://schemas.microsoft.com/office/drawing/2014/main" val="3352502908"/>
                        </a:ext>
                      </a:extLst>
                    </a:gridCol>
                  </a:tblGrid>
                  <a:tr h="115212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400" b="1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𝐬𝐢𝐧</m:t>
                                    </m:r>
                                  </m:fName>
                                  <m:e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4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4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b="0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GB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1306156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61B64069-9C01-9163-D425-71C1707CEE1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7217917"/>
                  </p:ext>
                </p:extLst>
              </p:nvPr>
            </p:nvGraphicFramePr>
            <p:xfrm>
              <a:off x="309470" y="260648"/>
              <a:ext cx="5760640" cy="115212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69286">
                      <a:extLst>
                        <a:ext uri="{9D8B030D-6E8A-4147-A177-3AD203B41FA5}">
                          <a16:colId xmlns:a16="http://schemas.microsoft.com/office/drawing/2014/main" val="405476808"/>
                        </a:ext>
                      </a:extLst>
                    </a:gridCol>
                    <a:gridCol w="2891354">
                      <a:extLst>
                        <a:ext uri="{9D8B030D-6E8A-4147-A177-3AD203B41FA5}">
                          <a16:colId xmlns:a16="http://schemas.microsoft.com/office/drawing/2014/main" val="3352502908"/>
                        </a:ext>
                      </a:extLst>
                    </a:gridCol>
                  </a:tblGrid>
                  <a:tr h="11521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12" t="-526" r="-101274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99368" t="-526" r="-421" b="-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1306156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8927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DEA95-9D82-0C8C-AF01-C36AEDCD5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769553FC-831F-1517-5C18-9A6AAC34A70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11424" y="620688"/>
              <a:ext cx="11017224" cy="583264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28011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60012">
                      <a:extLst>
                        <a:ext uri="{9D8B030D-6E8A-4147-A177-3AD203B41FA5}">
                          <a16:colId xmlns:a16="http://schemas.microsoft.com/office/drawing/2014/main" val="1243876343"/>
                        </a:ext>
                      </a:extLst>
                    </a:gridCol>
                    <a:gridCol w="467709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00242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31560577"/>
                      </a:ext>
                    </a:extLst>
                  </a:tr>
                  <a:tr h="100242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f>
                                      <m:fPr>
                                        <m:ctrlPr>
                                          <a:rPr lang="en-GB" sz="2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28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den>
                                    </m:f>
                                    <m:r>
                                      <m:rPr>
                                        <m:sty m:val="p"/>
                                      </m:rPr>
                                      <a:rPr lang="en-GB" sz="28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</m:e>
                                </m:func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14644595"/>
                      </a:ext>
                    </a:extLst>
                  </a:tr>
                  <a:tr h="100242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(−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7538542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+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800" b="0" dirty="0"/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p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09608964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800" b="1" i="0" smtClean="0">
                                        <a:latin typeface="Cambria Math" panose="02040503050406030204" pitchFamily="18" charset="0"/>
                                      </a:rPr>
                                      <m:t>𝐜𝐨𝐬</m:t>
                                    </m:r>
                                  </m:fName>
                                  <m:e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800" b="0" dirty="0"/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31408559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800" b="1" i="0" smtClean="0">
                                        <a:latin typeface="Cambria Math" panose="02040503050406030204" pitchFamily="18" charset="0"/>
                                      </a:rPr>
                                      <m:t>𝐬𝐢𝐧</m:t>
                                    </m:r>
                                  </m:fName>
                                  <m:e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800" b="0" dirty="0"/>
                            <a:t>  </a:t>
                          </a:r>
                          <a14:m>
                            <m:oMath xmlns:m="http://schemas.openxmlformats.org/officeDocument/2006/math"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727515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769553FC-831F-1517-5C18-9A6AAC34A70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11424" y="620688"/>
              <a:ext cx="11017224" cy="583264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28011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60012">
                      <a:extLst>
                        <a:ext uri="{9D8B030D-6E8A-4147-A177-3AD203B41FA5}">
                          <a16:colId xmlns:a16="http://schemas.microsoft.com/office/drawing/2014/main" val="1243876343"/>
                        </a:ext>
                      </a:extLst>
                    </a:gridCol>
                    <a:gridCol w="467709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0024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606" r="-236431" b="-48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606" r="-260" b="-48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31560577"/>
                      </a:ext>
                    </a:extLst>
                  </a:tr>
                  <a:tr h="10024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101220" r="-236431" b="-3847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101220" r="-260" b="-3847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4644595"/>
                      </a:ext>
                    </a:extLst>
                  </a:tr>
                  <a:tr h="10024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200000" r="-236431" b="-282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7371" t="-200000" r="-153386" b="-282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200000" r="-260" b="-2824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07538542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319355" r="-236431" b="-2006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319355" r="-260" b="-2006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9608964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422078" r="-236431" b="-1019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422078" r="-260" b="-1019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31408559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518710" r="-236431" b="-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518710" r="-260" b="-12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727515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2B5DE6A-1F11-D319-398D-BC98D22DB9DF}"/>
                  </a:ext>
                </a:extLst>
              </p:cNvPr>
              <p:cNvSpPr txBox="1"/>
              <p:nvPr/>
            </p:nvSpPr>
            <p:spPr>
              <a:xfrm>
                <a:off x="47328" y="2967335"/>
                <a:ext cx="936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≠1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2B5DE6A-1F11-D319-398D-BC98D22DB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8" y="2967335"/>
                <a:ext cx="936104" cy="461665"/>
              </a:xfrm>
              <a:prstGeom prst="rect">
                <a:avLst/>
              </a:prstGeom>
              <a:blipFill>
                <a:blip r:embed="rId4"/>
                <a:stretch>
                  <a:fillRect l="-13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97171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9456" y="476672"/>
                <a:ext cx="9361040" cy="2998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72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76672"/>
                <a:ext cx="9361040" cy="29984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83432" y="3861048"/>
                <a:ext cx="10084299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6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6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3861048"/>
                <a:ext cx="10084299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652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356368" y="476672"/>
                <a:ext cx="9793088" cy="24465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en-GB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func>
                            <m:funcPr>
                              <m:ctrlPr>
                                <a:rPr lang="en-GB" sz="6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6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6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6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6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6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6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6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GB" sz="6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br>
                  <a:rPr lang="en-GB" sz="6600" i="1" dirty="0">
                    <a:latin typeface="Cambria Math" panose="02040503050406030204" pitchFamily="18" charset="0"/>
                  </a:rPr>
                </a:br>
                <a:endParaRPr lang="en-GB" sz="6600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368" y="476672"/>
                <a:ext cx="9793088" cy="24465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911424" y="3789040"/>
                <a:ext cx="10369152" cy="18209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6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6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789040"/>
                <a:ext cx="10369152" cy="18209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1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64001-9F6C-8654-605E-00769906E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EC540B9A-60F7-80CD-D816-75F7F4D76DB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4047395"/>
                  </p:ext>
                </p:extLst>
              </p:nvPr>
            </p:nvGraphicFramePr>
            <p:xfrm>
              <a:off x="911424" y="620688"/>
              <a:ext cx="11017224" cy="583264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28011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60012">
                      <a:extLst>
                        <a:ext uri="{9D8B030D-6E8A-4147-A177-3AD203B41FA5}">
                          <a16:colId xmlns:a16="http://schemas.microsoft.com/office/drawing/2014/main" val="1243876343"/>
                        </a:ext>
                      </a:extLst>
                    </a:gridCol>
                    <a:gridCol w="467709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00242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31560577"/>
                      </a:ext>
                    </a:extLst>
                  </a:tr>
                  <a:tr h="100242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f>
                                      <m:fPr>
                                        <m:ctrlPr>
                                          <a:rPr lang="en-GB" sz="2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28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den>
                                    </m:f>
                                    <m:r>
                                      <m:rPr>
                                        <m:sty m:val="p"/>
                                      </m:rPr>
                                      <a:rPr lang="en-GB" sz="28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</m:e>
                                </m:func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14644595"/>
                      </a:ext>
                    </a:extLst>
                  </a:tr>
                  <a:tr h="100242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f>
                                  <m:fPr>
                                    <m:ctrlP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8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(−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 </m:t>
                                </m:r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7538542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+</m:t>
                                    </m:r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sup>
                                </m:sSup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800" b="0" dirty="0"/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p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09608964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800" b="1" i="0" smtClean="0">
                                        <a:latin typeface="Cambria Math" panose="02040503050406030204" pitchFamily="18" charset="0"/>
                                      </a:rPr>
                                      <m:t>𝐜𝐨𝐬</m:t>
                                    </m:r>
                                  </m:fName>
                                  <m:e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800" b="0" dirty="0"/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31408559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∫</m:t>
                                    </m:r>
                                    <m:r>
                                      <a:rPr lang="en-GB" sz="2800" b="1" i="0" smtClean="0">
                                        <a:latin typeface="Cambria Math" panose="02040503050406030204" pitchFamily="18" charset="0"/>
                                      </a:rPr>
                                      <m:t>𝐬𝐢𝐧</m:t>
                                    </m:r>
                                  </m:fName>
                                  <m:e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𝒂𝒙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  <m:r>
                                      <a:rPr lang="en-GB" sz="2800" b="1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GB" sz="2800" b="0" dirty="0"/>
                            <a:t>  </a:t>
                          </a:r>
                          <a14:m>
                            <m:oMath xmlns:m="http://schemas.openxmlformats.org/officeDocument/2006/math"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727515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EC540B9A-60F7-80CD-D816-75F7F4D76DB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4047395"/>
                  </p:ext>
                </p:extLst>
              </p:nvPr>
            </p:nvGraphicFramePr>
            <p:xfrm>
              <a:off x="911424" y="620688"/>
              <a:ext cx="11017224" cy="583264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28011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60012">
                      <a:extLst>
                        <a:ext uri="{9D8B030D-6E8A-4147-A177-3AD203B41FA5}">
                          <a16:colId xmlns:a16="http://schemas.microsoft.com/office/drawing/2014/main" val="1243876343"/>
                        </a:ext>
                      </a:extLst>
                    </a:gridCol>
                    <a:gridCol w="467709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0024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606" r="-236431" b="-48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606" r="-260" b="-48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31560577"/>
                      </a:ext>
                    </a:extLst>
                  </a:tr>
                  <a:tr h="10024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101220" r="-236431" b="-3847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101220" r="-260" b="-3847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4644595"/>
                      </a:ext>
                    </a:extLst>
                  </a:tr>
                  <a:tr h="10024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200000" r="-236431" b="-282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7371" t="-200000" r="-153386" b="-282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200000" r="-260" b="-2824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07538542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319355" r="-236431" b="-2006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319355" r="-260" b="-2006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9608964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422078" r="-236431" b="-1019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422078" r="-260" b="-1019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31408559"/>
                      </a:ext>
                    </a:extLst>
                  </a:tr>
                  <a:tr h="94179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86" t="-518710" r="-236431" b="-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en-GB" sz="28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547" t="-518710" r="-260" b="-12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727515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B9A39CF-98CF-6C12-EAD1-9386A8B8FB95}"/>
                  </a:ext>
                </a:extLst>
              </p:cNvPr>
              <p:cNvSpPr txBox="1"/>
              <p:nvPr/>
            </p:nvSpPr>
            <p:spPr>
              <a:xfrm>
                <a:off x="47328" y="2967335"/>
                <a:ext cx="936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≠1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B9A39CF-98CF-6C12-EAD1-9386A8B8FB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8" y="2967335"/>
                <a:ext cx="936104" cy="461665"/>
              </a:xfrm>
              <a:prstGeom prst="rect">
                <a:avLst/>
              </a:prstGeom>
              <a:blipFill>
                <a:blip r:embed="rId4"/>
                <a:stretch>
                  <a:fillRect l="-13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1665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638908" y="224065"/>
                <a:ext cx="7776864" cy="20558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en-GB" sz="1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b="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54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GB" sz="5400" b="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5400" b="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</m:e>
                                <m:sup>
                                  <m:r>
                                    <a:rPr lang="en-GB" sz="54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br>
                  <a:rPr lang="en-GB" sz="5400" i="1" dirty="0">
                    <a:latin typeface="Cambria Math" panose="02040503050406030204" pitchFamily="18" charset="0"/>
                  </a:rPr>
                </a:br>
                <a:endParaRPr lang="en-GB" sz="5400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908" y="224065"/>
                <a:ext cx="7776864" cy="20558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623392" y="4949209"/>
                <a:ext cx="10945216" cy="1653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5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5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949209"/>
                <a:ext cx="10945216" cy="16535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E4832D7-73EA-F0B1-1D2E-E8EFBF7BE0D7}"/>
                  </a:ext>
                </a:extLst>
              </p:cNvPr>
              <p:cNvSpPr/>
              <p:nvPr/>
            </p:nvSpPr>
            <p:spPr>
              <a:xfrm>
                <a:off x="804525" y="2586637"/>
                <a:ext cx="8640960" cy="20558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en-GB" sz="1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5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br>
                  <a:rPr lang="en-GB" sz="5400" i="1" dirty="0">
                    <a:latin typeface="Cambria Math" panose="02040503050406030204" pitchFamily="18" charset="0"/>
                  </a:rPr>
                </a:br>
                <a:endParaRPr lang="en-GB" sz="5400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E4832D7-73EA-F0B1-1D2E-E8EFBF7BE0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525" y="2586637"/>
                <a:ext cx="8640960" cy="20558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97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11F416-F773-4014-A35B-2A6BDBF3DC6E}"/>
                  </a:ext>
                </a:extLst>
              </p:cNvPr>
              <p:cNvSpPr txBox="1"/>
              <p:nvPr/>
            </p:nvSpPr>
            <p:spPr>
              <a:xfrm>
                <a:off x="2783632" y="116632"/>
                <a:ext cx="6552727" cy="15059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Given that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2+</m:t>
                        </m:r>
                        <m:f>
                          <m:fPr>
                            <m:ctrlP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GB" sz="3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</m:func>
                  </m:oMath>
                </a14:m>
                <a:endParaRPr lang="en-GB" sz="3200" dirty="0"/>
              </a:p>
              <a:p>
                <a:pPr algn="ctr"/>
                <a:endParaRPr lang="en-GB" sz="1400" dirty="0"/>
              </a:p>
              <a:p>
                <a:pPr algn="ctr"/>
                <a:r>
                  <a:rPr lang="en-GB" sz="3200" dirty="0"/>
                  <a:t>find the exact value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11F416-F773-4014-A35B-2A6BDBF3DC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116632"/>
                <a:ext cx="6552727" cy="1505925"/>
              </a:xfrm>
              <a:prstGeom prst="rect">
                <a:avLst/>
              </a:prstGeom>
              <a:blipFill>
                <a:blip r:embed="rId2"/>
                <a:stretch>
                  <a:fillRect b="-65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6BD206-818A-4470-9344-4F5C9453E2C5}"/>
                  </a:ext>
                </a:extLst>
              </p:cNvPr>
              <p:cNvSpPr txBox="1"/>
              <p:nvPr/>
            </p:nvSpPr>
            <p:spPr>
              <a:xfrm>
                <a:off x="477100" y="6120699"/>
                <a:ext cx="22763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6BD206-818A-4470-9344-4F5C9453E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00" y="6120699"/>
                <a:ext cx="2276399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61626" y="1556792"/>
                <a:ext cx="3037755" cy="1199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26" y="1556792"/>
                <a:ext cx="3037755" cy="11991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616280" y="4180421"/>
                <a:ext cx="2160240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func>
                        <m:func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func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4180421"/>
                <a:ext cx="2160240" cy="10143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/>
          <p:cNvCxnSpPr>
            <a:cxnSpLocks/>
          </p:cNvCxnSpPr>
          <p:nvPr/>
        </p:nvCxnSpPr>
        <p:spPr>
          <a:xfrm>
            <a:off x="6312024" y="1928977"/>
            <a:ext cx="0" cy="45963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08E495-D37F-D308-B458-B9A2081D5C5C}"/>
                  </a:ext>
                </a:extLst>
              </p:cNvPr>
              <p:cNvSpPr txBox="1"/>
              <p:nvPr/>
            </p:nvSpPr>
            <p:spPr>
              <a:xfrm>
                <a:off x="3241946" y="1844824"/>
                <a:ext cx="288259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36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sub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sup>
                      </m:sSub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08E495-D37F-D308-B458-B9A2081D5C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946" y="1844824"/>
                <a:ext cx="288259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487A96-313B-AD1E-E186-E8E0B73B9737}"/>
                  </a:ext>
                </a:extLst>
              </p:cNvPr>
              <p:cNvSpPr txBox="1"/>
              <p:nvPr/>
            </p:nvSpPr>
            <p:spPr>
              <a:xfrm>
                <a:off x="477100" y="2924944"/>
                <a:ext cx="518457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ln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𝑎</m:t>
                              </m:r>
                            </m:e>
                          </m:func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ln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𝑎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487A96-313B-AD1E-E186-E8E0B73B9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00" y="2924944"/>
                <a:ext cx="518457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01013E-6117-9E98-98C4-6584E4DD3F1D}"/>
                  </a:ext>
                </a:extLst>
              </p:cNvPr>
              <p:cNvSpPr txBox="1"/>
              <p:nvPr/>
            </p:nvSpPr>
            <p:spPr>
              <a:xfrm>
                <a:off x="477100" y="3592554"/>
                <a:ext cx="468051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</m:func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01013E-6117-9E98-98C4-6584E4DD3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00" y="3592554"/>
                <a:ext cx="468051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BBF065-BA2E-C8D7-2DCD-8B69F9540DE6}"/>
                  </a:ext>
                </a:extLst>
              </p:cNvPr>
              <p:cNvSpPr txBox="1"/>
              <p:nvPr/>
            </p:nvSpPr>
            <p:spPr>
              <a:xfrm>
                <a:off x="333085" y="4307691"/>
                <a:ext cx="47525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BBF065-BA2E-C8D7-2DCD-8B69F9540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85" y="4307691"/>
                <a:ext cx="4752525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4CD48D-E2CB-0DA6-047D-00E30A1AAC91}"/>
                  </a:ext>
                </a:extLst>
              </p:cNvPr>
              <p:cNvSpPr txBox="1"/>
              <p:nvPr/>
            </p:nvSpPr>
            <p:spPr>
              <a:xfrm>
                <a:off x="477100" y="4906587"/>
                <a:ext cx="2973269" cy="1198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4CD48D-E2CB-0DA6-047D-00E30A1AA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00" y="4906587"/>
                <a:ext cx="2973269" cy="11988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E5CA29D-8AB4-1FA5-451E-22E4FCD66528}"/>
                  </a:ext>
                </a:extLst>
              </p:cNvPr>
              <p:cNvSpPr txBox="1"/>
              <p:nvPr/>
            </p:nvSpPr>
            <p:spPr>
              <a:xfrm>
                <a:off x="6689265" y="1928977"/>
                <a:ext cx="45741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</m:t>
                          </m:r>
                        </m:e>
                      </m:func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E5CA29D-8AB4-1FA5-451E-22E4FCD66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265" y="1928977"/>
                <a:ext cx="4574109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0B17065-E923-4E41-5ECF-844B711283E6}"/>
                  </a:ext>
                </a:extLst>
              </p:cNvPr>
              <p:cNvSpPr txBox="1"/>
              <p:nvPr/>
            </p:nvSpPr>
            <p:spPr>
              <a:xfrm>
                <a:off x="8403105" y="2644945"/>
                <a:ext cx="333737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0B17065-E923-4E41-5ECF-844B71128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3105" y="2644945"/>
                <a:ext cx="3337375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D62383A-39D1-39A1-30E4-2DDBF08781E7}"/>
                  </a:ext>
                </a:extLst>
              </p:cNvPr>
              <p:cNvSpPr txBox="1"/>
              <p:nvPr/>
            </p:nvSpPr>
            <p:spPr>
              <a:xfrm>
                <a:off x="8171728" y="3444379"/>
                <a:ext cx="23292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D62383A-39D1-39A1-30E4-2DDBF0878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728" y="3444379"/>
                <a:ext cx="2329262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593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7" grpId="0"/>
      <p:bldP spid="9" grpId="0"/>
      <p:bldP spid="12" grpId="0"/>
      <p:bldP spid="17" grpId="0"/>
      <p:bldP spid="20" grpId="0"/>
      <p:bldP spid="23" grpId="0"/>
      <p:bldP spid="25" grpId="0"/>
      <p:bldP spid="2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E3865B9-DDBF-426E-A985-1557F41FCE85}"/>
              </a:ext>
            </a:extLst>
          </p:cNvPr>
          <p:cNvSpPr txBox="1"/>
          <p:nvPr/>
        </p:nvSpPr>
        <p:spPr>
          <a:xfrm>
            <a:off x="551384" y="484775"/>
            <a:ext cx="1130525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Integrating </a:t>
            </a:r>
          </a:p>
          <a:p>
            <a:pPr algn="ctr"/>
            <a:r>
              <a:rPr lang="en-GB" sz="9600" b="1" dirty="0">
                <a:cs typeface="Times New Roman" panose="02020603050405020304" pitchFamily="18" charset="0"/>
              </a:rPr>
              <a:t>other trig functions</a:t>
            </a:r>
            <a:endParaRPr lang="en-GB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984FBC-344C-4720-8644-C75FD34725B1}"/>
              </a:ext>
            </a:extLst>
          </p:cNvPr>
          <p:cNvSpPr txBox="1"/>
          <p:nvPr/>
        </p:nvSpPr>
        <p:spPr>
          <a:xfrm>
            <a:off x="1487488" y="4149080"/>
            <a:ext cx="9685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Use the formula booklet.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041953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2C25538-4135-4355-823F-7D890BDEAC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54" t="18474" r="49391" b="38188"/>
          <a:stretch/>
        </p:blipFill>
        <p:spPr>
          <a:xfrm>
            <a:off x="1775520" y="260648"/>
            <a:ext cx="8492653" cy="62646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93695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BD9F73B-5A98-7B11-EBBA-E7B0892DCC4A}"/>
              </a:ext>
            </a:extLst>
          </p:cNvPr>
          <p:cNvGrpSpPr/>
          <p:nvPr/>
        </p:nvGrpSpPr>
        <p:grpSpPr>
          <a:xfrm>
            <a:off x="3071664" y="260648"/>
            <a:ext cx="5491353" cy="6186426"/>
            <a:chOff x="3268943" y="908720"/>
            <a:chExt cx="4915289" cy="561036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3E7F015-EFC0-463A-8B30-5B0F040D7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6149" t="22670" r="65032" b="41190"/>
            <a:stretch/>
          </p:blipFill>
          <p:spPr>
            <a:xfrm>
              <a:off x="3575720" y="908720"/>
              <a:ext cx="4608512" cy="561036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9CA2D955-8259-6396-11D6-7F8D15BDDF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66144" y="3717032"/>
              <a:ext cx="1037769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1CC018-2999-D6D7-0DD6-C748DCA71744}"/>
                </a:ext>
              </a:extLst>
            </p:cNvPr>
            <p:cNvSpPr txBox="1"/>
            <p:nvPr/>
          </p:nvSpPr>
          <p:spPr>
            <a:xfrm>
              <a:off x="4014116" y="3164360"/>
              <a:ext cx="1499473" cy="41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rgbClr val="FF0000"/>
                  </a:solidFill>
                </a:rPr>
                <a:t>Integration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5EDF4B-109A-C7E0-7370-AED27363FA7D}"/>
                </a:ext>
              </a:extLst>
            </p:cNvPr>
            <p:cNvSpPr txBox="1"/>
            <p:nvPr/>
          </p:nvSpPr>
          <p:spPr>
            <a:xfrm>
              <a:off x="4367808" y="4112001"/>
              <a:ext cx="792088" cy="41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rgbClr val="FF0000"/>
                  </a:solidFill>
                </a:rPr>
                <a:t>+ 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9B0270-00E4-EA07-C6CF-9E9CCCC21C42}"/>
                </a:ext>
              </a:extLst>
            </p:cNvPr>
            <p:cNvSpPr txBox="1"/>
            <p:nvPr/>
          </p:nvSpPr>
          <p:spPr>
            <a:xfrm>
              <a:off x="4747650" y="5955533"/>
              <a:ext cx="556262" cy="41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rgbClr val="FF0000"/>
                  </a:solidFill>
                </a:rPr>
                <a:t>+ C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353448-DFD8-0A23-0C82-B373019CF924}"/>
                </a:ext>
              </a:extLst>
            </p:cNvPr>
            <p:cNvSpPr txBox="1"/>
            <p:nvPr/>
          </p:nvSpPr>
          <p:spPr>
            <a:xfrm>
              <a:off x="4398042" y="4716306"/>
              <a:ext cx="792088" cy="41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rgbClr val="FF0000"/>
                  </a:solidFill>
                </a:rPr>
                <a:t>+ C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F12CC5-3F13-19E1-4375-8617FF3C545A}"/>
                </a:ext>
              </a:extLst>
            </p:cNvPr>
            <p:cNvSpPr txBox="1"/>
            <p:nvPr/>
          </p:nvSpPr>
          <p:spPr>
            <a:xfrm>
              <a:off x="4397386" y="5344323"/>
              <a:ext cx="792088" cy="41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rgbClr val="FF0000"/>
                  </a:solidFill>
                </a:rPr>
                <a:t>+ C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1A75D55-1899-5BD0-CA00-73718AB97406}"/>
                    </a:ext>
                  </a:extLst>
                </p:cNvPr>
                <p:cNvSpPr txBox="1"/>
                <p:nvPr/>
              </p:nvSpPr>
              <p:spPr>
                <a:xfrm>
                  <a:off x="3268943" y="4001049"/>
                  <a:ext cx="184635" cy="5243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1A75D55-1899-5BD0-CA00-73718AB974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8943" y="4001049"/>
                  <a:ext cx="184635" cy="52433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199E1C1-41AC-BB6A-0FFF-3FF84A2CFBAB}"/>
                    </a:ext>
                  </a:extLst>
                </p:cNvPr>
                <p:cNvSpPr txBox="1"/>
                <p:nvPr/>
              </p:nvSpPr>
              <p:spPr>
                <a:xfrm>
                  <a:off x="3268943" y="4654629"/>
                  <a:ext cx="184635" cy="5243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199E1C1-41AC-BB6A-0FFF-3FF84A2CFB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8943" y="4654629"/>
                  <a:ext cx="184635" cy="52433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C04B97C-4A93-B7A6-9D24-4D719820BF28}"/>
                    </a:ext>
                  </a:extLst>
                </p:cNvPr>
                <p:cNvSpPr txBox="1"/>
                <p:nvPr/>
              </p:nvSpPr>
              <p:spPr>
                <a:xfrm>
                  <a:off x="3280657" y="5293783"/>
                  <a:ext cx="184635" cy="5243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C04B97C-4A93-B7A6-9D24-4D719820BF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0657" y="5293783"/>
                  <a:ext cx="184635" cy="52433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AD25529-6E0C-55AC-788D-56B40E3F152B}"/>
                    </a:ext>
                  </a:extLst>
                </p:cNvPr>
                <p:cNvSpPr txBox="1"/>
                <p:nvPr/>
              </p:nvSpPr>
              <p:spPr>
                <a:xfrm>
                  <a:off x="3317444" y="5932938"/>
                  <a:ext cx="184635" cy="5243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AD25529-6E0C-55AC-788D-56B40E3F15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7444" y="5932938"/>
                  <a:ext cx="184635" cy="52433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7919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7747CEE-C7DA-5E89-F2E5-0492284F1719}"/>
                  </a:ext>
                </a:extLst>
              </p:cNvPr>
              <p:cNvSpPr txBox="1"/>
              <p:nvPr/>
            </p:nvSpPr>
            <p:spPr>
              <a:xfrm>
                <a:off x="893422" y="188640"/>
                <a:ext cx="10405156" cy="396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96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9600" b="1" i="0" smtClean="0">
                                  <a:latin typeface="Cambria Math" panose="02040503050406030204" pitchFamily="18" charset="0"/>
                                </a:rPr>
                                <m:t>𝐬𝐞𝐜</m:t>
                              </m:r>
                            </m:fName>
                            <m:e>
                              <m:r>
                                <a:rPr lang="en-GB" sz="9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96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9600" b="1" i="0" smtClean="0">
                                  <a:latin typeface="Cambria Math" panose="02040503050406030204" pitchFamily="18" charset="0"/>
                                </a:rPr>
                                <m:t>𝐭𝐚𝐧</m:t>
                              </m:r>
                            </m:fName>
                            <m:e>
                              <m:r>
                                <a:rPr lang="en-GB" sz="9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n-GB" sz="9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7747CEE-C7DA-5E89-F2E5-0492284F1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422" y="188640"/>
                <a:ext cx="10405156" cy="39671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4DA9A8-D06F-CE0E-DF18-6AD0C101527A}"/>
                  </a:ext>
                </a:extLst>
              </p:cNvPr>
              <p:cNvSpPr txBox="1"/>
              <p:nvPr/>
            </p:nvSpPr>
            <p:spPr>
              <a:xfrm>
                <a:off x="2567608" y="3861048"/>
                <a:ext cx="7344816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115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kumimoji="0" lang="en-GB" sz="115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sec</m:t>
                          </m:r>
                        </m:fName>
                        <m:e>
                          <m: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4DA9A8-D06F-CE0E-DF18-6AD0C1015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3861048"/>
                <a:ext cx="7344816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13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103C7-B13E-16CA-C25A-23266412CE39}"/>
                  </a:ext>
                </a:extLst>
              </p:cNvPr>
              <p:cNvSpPr txBox="1"/>
              <p:nvPr/>
            </p:nvSpPr>
            <p:spPr>
              <a:xfrm>
                <a:off x="551384" y="81811"/>
                <a:ext cx="10945216" cy="4733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1500" b="1" i="1" smtClean="0">
                              <a:latin typeface="Cambria Math" panose="02040503050406030204" pitchFamily="18" charset="0"/>
                            </a:rPr>
                            <m:t>𝒄𝒐𝒔𝒆</m:t>
                          </m:r>
                          <m:sSup>
                            <m:sSupPr>
                              <m:ctrlP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115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15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115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103C7-B13E-16CA-C25A-23266412C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81811"/>
                <a:ext cx="10945216" cy="47339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5B76C56-F873-A593-A215-EA50A70B8CDE}"/>
                  </a:ext>
                </a:extLst>
              </p:cNvPr>
              <p:cNvSpPr txBox="1"/>
              <p:nvPr/>
            </p:nvSpPr>
            <p:spPr>
              <a:xfrm>
                <a:off x="1775520" y="4077072"/>
                <a:ext cx="8856984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unc>
                        <m:funcPr>
                          <m:ctrlP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115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cot</m:t>
                          </m:r>
                        </m:fName>
                        <m:e>
                          <m: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5B76C56-F873-A593-A215-EA50A70B8C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077072"/>
                <a:ext cx="8856984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030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2929B9E-A7F5-2F86-DA4B-2B785C8EC564}"/>
                  </a:ext>
                </a:extLst>
              </p:cNvPr>
              <p:cNvSpPr txBox="1"/>
              <p:nvPr/>
            </p:nvSpPr>
            <p:spPr>
              <a:xfrm>
                <a:off x="551384" y="-18554"/>
                <a:ext cx="11089232" cy="4128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GB" sz="10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00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0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0000" b="1" i="0" smtClean="0">
                                      <a:latin typeface="Cambria Math" panose="02040503050406030204" pitchFamily="18" charset="0"/>
                                    </a:rPr>
                                    <m:t>𝐬𝐞𝐜</m:t>
                                  </m:r>
                                </m:e>
                                <m:sup>
                                  <m:r>
                                    <a:rPr lang="en-GB" sz="10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10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10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n-GB" sz="10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0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10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2929B9E-A7F5-2F86-DA4B-2B785C8EC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-18554"/>
                <a:ext cx="11089232" cy="41285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432FF8-AB5D-F8ED-4B1E-D5496F8D7B09}"/>
                  </a:ext>
                </a:extLst>
              </p:cNvPr>
              <p:cNvSpPr txBox="1"/>
              <p:nvPr/>
            </p:nvSpPr>
            <p:spPr>
              <a:xfrm>
                <a:off x="1919536" y="3429000"/>
                <a:ext cx="8568952" cy="2867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box>
                            <m:boxPr>
                              <m:ctrlPr>
                                <a:rPr kumimoji="0" lang="en-GB" sz="9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r>
                                <m:rPr>
                                  <m:brk m:alnAt="63"/>
                                </m:rPr>
                                <a:rPr kumimoji="0" lang="en-GB" sz="9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kumimoji="0" lang="en-GB" sz="9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box>
                          <m:f>
                            <m:fPr>
                              <m:ctrlP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432FF8-AB5D-F8ED-4B1E-D5496F8D7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429000"/>
                <a:ext cx="8568952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608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FE5789-4AE4-2D0E-8589-42EC36E56236}"/>
                  </a:ext>
                </a:extLst>
              </p:cNvPr>
              <p:cNvSpPr txBox="1"/>
              <p:nvPr/>
            </p:nvSpPr>
            <p:spPr>
              <a:xfrm>
                <a:off x="299356" y="-17955"/>
                <a:ext cx="11593288" cy="3482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GB" sz="8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8400" b="1" i="1" smtClean="0">
                              <a:latin typeface="Cambria Math" panose="02040503050406030204" pitchFamily="18" charset="0"/>
                            </a:rPr>
                            <m:t>𝒄𝒐𝒔𝒆𝒄</m:t>
                          </m:r>
                          <m:r>
                            <a:rPr lang="en-GB" sz="8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8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8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func>
                            <m:funcPr>
                              <m:ctrlPr>
                                <a:rPr lang="en-GB" sz="84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8400" b="1" i="0" smtClean="0">
                                  <a:latin typeface="Cambria Math" panose="02040503050406030204" pitchFamily="18" charset="0"/>
                                </a:rPr>
                                <m:t>𝐜𝐨𝐭</m:t>
                              </m:r>
                            </m:fName>
                            <m:e>
                              <m:r>
                                <a:rPr lang="en-US" sz="8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8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n-GB" sz="8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8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8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FE5789-4AE4-2D0E-8589-42EC36E56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-17955"/>
                <a:ext cx="11593288" cy="34828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6DAE172-2ECE-CC4B-B88B-EB87D097BB69}"/>
                  </a:ext>
                </a:extLst>
              </p:cNvPr>
              <p:cNvSpPr txBox="1"/>
              <p:nvPr/>
            </p:nvSpPr>
            <p:spPr>
              <a:xfrm>
                <a:off x="407368" y="2996952"/>
                <a:ext cx="11377264" cy="2858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𝑐𝑜𝑠𝑒𝑐</m:t>
                      </m:r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2</m:t>
                      </m:r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6DAE172-2ECE-CC4B-B88B-EB87D097B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996952"/>
                <a:ext cx="11377264" cy="2858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328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A56E24F-DF28-1437-69AA-D9D7C10E374F}"/>
                  </a:ext>
                </a:extLst>
              </p:cNvPr>
              <p:cNvSpPr txBox="1"/>
              <p:nvPr/>
            </p:nvSpPr>
            <p:spPr>
              <a:xfrm>
                <a:off x="1415480" y="260648"/>
                <a:ext cx="9361040" cy="396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9600" b="1" i="1" smtClean="0">
                              <a:latin typeface="Cambria Math" panose="02040503050406030204" pitchFamily="18" charset="0"/>
                            </a:rPr>
                            <m:t>𝒄𝒐𝒔𝒆</m:t>
                          </m:r>
                          <m:sSup>
                            <m:sSupPr>
                              <m:ctrlPr>
                                <a:rPr lang="en-GB" sz="9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GB" sz="9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9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9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9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9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A56E24F-DF28-1437-69AA-D9D7C10E3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60648"/>
                <a:ext cx="9361040" cy="39671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DEAD14B-A55E-C106-901B-675CFC205345}"/>
                  </a:ext>
                </a:extLst>
              </p:cNvPr>
              <p:cNvSpPr txBox="1"/>
              <p:nvPr/>
            </p:nvSpPr>
            <p:spPr>
              <a:xfrm>
                <a:off x="1487488" y="3429000"/>
                <a:ext cx="9289032" cy="2858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9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cot</m:t>
                          </m:r>
                        </m:fName>
                        <m:e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DEAD14B-A55E-C106-901B-675CFC205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3429000"/>
                <a:ext cx="9289032" cy="2858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559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4B7AAAA0-573B-D839-99C5-65A0852C6DD1}"/>
                  </a:ext>
                </a:extLst>
              </p:cNvPr>
              <p:cNvSpPr txBox="1"/>
              <p:nvPr/>
            </p:nvSpPr>
            <p:spPr>
              <a:xfrm>
                <a:off x="1703512" y="1196752"/>
                <a:ext cx="8496944" cy="43396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3800" dirty="0"/>
                  <a:t>Integrating</a:t>
                </a:r>
                <a:r>
                  <a:rPr lang="en-GB" sz="13800" b="1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𝒂𝒙</m:t>
                        </m:r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13800" b="1" i="1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GB" sz="13800" dirty="0"/>
                  <a:t> </a:t>
                </a:r>
              </a:p>
            </p:txBody>
          </p:sp>
        </mc:Choice>
        <mc:Fallback xmlns="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4B7AAAA0-573B-D839-99C5-65A0852C6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1196752"/>
                <a:ext cx="8496944" cy="4339650"/>
              </a:xfrm>
              <a:prstGeom prst="rect">
                <a:avLst/>
              </a:prstGeom>
              <a:blipFill>
                <a:blip r:embed="rId2"/>
                <a:stretch>
                  <a:fillRect l="-8608" t="-11236" r="-74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17388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80E1163-48F3-F51C-0813-369393C0B87D}"/>
                  </a:ext>
                </a:extLst>
              </p:cNvPr>
              <p:cNvSpPr txBox="1"/>
              <p:nvPr/>
            </p:nvSpPr>
            <p:spPr>
              <a:xfrm>
                <a:off x="335360" y="332656"/>
                <a:ext cx="11377264" cy="3240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GB" sz="7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78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7800" b="1" i="0" smtClean="0">
                                  <a:latin typeface="Cambria Math" panose="02040503050406030204" pitchFamily="18" charset="0"/>
                                </a:rPr>
                                <m:t>𝐬𝐞𝐜</m:t>
                              </m:r>
                            </m:fName>
                            <m:e>
                              <m:r>
                                <a:rPr lang="en-US" sz="78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GB" sz="7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7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7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GB" sz="7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7800" b="1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78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7800" b="1" i="0" smtClean="0">
                                  <a:latin typeface="Cambria Math" panose="02040503050406030204" pitchFamily="18" charset="0"/>
                                </a:rPr>
                                <m:t>𝐭𝐚𝐧</m:t>
                              </m:r>
                            </m:fName>
                            <m:e>
                              <m:r>
                                <a:rPr lang="en-US" sz="7800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GB" sz="7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7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7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GB" sz="7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7800" b="1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  <m:r>
                            <a:rPr lang="en-GB" sz="7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7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80E1163-48F3-F51C-0813-369393C0B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32656"/>
                <a:ext cx="11377264" cy="3240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C7C4F4-4D34-EF60-C1D7-B12355B1B3DE}"/>
                  </a:ext>
                </a:extLst>
              </p:cNvPr>
              <p:cNvSpPr txBox="1"/>
              <p:nvPr/>
            </p:nvSpPr>
            <p:spPr>
              <a:xfrm>
                <a:off x="1415480" y="3356992"/>
                <a:ext cx="8856984" cy="2867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96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kumimoji="0" lang="en-GB" sz="9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f>
                            <m:fPr>
                              <m:ctrlPr>
                                <a:rPr lang="en-GB" sz="8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8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8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GB" sz="88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C7C4F4-4D34-EF60-C1D7-B12355B1B3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356992"/>
                <a:ext cx="8856984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656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4823FC-C66B-487F-D372-FCFAE5D11821}"/>
                  </a:ext>
                </a:extLst>
              </p:cNvPr>
              <p:cNvSpPr txBox="1"/>
              <p:nvPr/>
            </p:nvSpPr>
            <p:spPr>
              <a:xfrm>
                <a:off x="4007768" y="76976"/>
                <a:ext cx="4680520" cy="2271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sz="5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5400" b="1" i="0" smtClean="0">
                                      <a:latin typeface="Cambria Math" panose="02040503050406030204" pitchFamily="18" charset="0"/>
                                    </a:rPr>
                                    <m:t>𝐜𝐨𝐬</m:t>
                                  </m:r>
                                </m:fName>
                                <m:e>
                                  <m:r>
                                    <a:rPr lang="en-GB" sz="5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sz="5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5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5400" b="1" i="0" smtClean="0"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e>
                                    <m:sup>
                                      <m:r>
                                        <a:rPr lang="en-GB" sz="54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5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func>
                            </m:den>
                          </m:f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4823FC-C66B-487F-D372-FCFAE5D11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76976"/>
                <a:ext cx="4680520" cy="22719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33F20E3-5D16-785A-AC1C-71C52BCBB36C}"/>
              </a:ext>
            </a:extLst>
          </p:cNvPr>
          <p:cNvSpPr txBox="1"/>
          <p:nvPr/>
        </p:nvSpPr>
        <p:spPr>
          <a:xfrm>
            <a:off x="2675620" y="2348880"/>
            <a:ext cx="7344816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Hint: </a:t>
            </a:r>
            <a:r>
              <a:rPr lang="en-GB" sz="4000" dirty="0"/>
              <a:t>Rewrite using trig identities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D42CAC-5931-50AF-6CBC-F18AE4AF5630}"/>
                  </a:ext>
                </a:extLst>
              </p:cNvPr>
              <p:cNvSpPr txBox="1"/>
              <p:nvPr/>
            </p:nvSpPr>
            <p:spPr>
              <a:xfrm>
                <a:off x="3287688" y="5283171"/>
                <a:ext cx="643572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𝑐𝑜𝑠𝑒𝑐</m:t>
                      </m:r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2D42CAC-5931-50AF-6CBC-F18AE4AF5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5283171"/>
                <a:ext cx="6435724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EE8936-9DA4-6015-F8FD-BCED25B0D070}"/>
                  </a:ext>
                </a:extLst>
              </p:cNvPr>
              <p:cNvSpPr txBox="1"/>
              <p:nvPr/>
            </p:nvSpPr>
            <p:spPr>
              <a:xfrm>
                <a:off x="2495600" y="3212976"/>
                <a:ext cx="7704856" cy="25141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kumimoji="0" lang="en-GB" sz="6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a:rPr kumimoji="0" lang="en-GB" sz="6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𝐜𝐨𝐬𝐞𝐜</m:t>
                              </m:r>
                              <m:r>
                                <a:rPr kumimoji="0" lang="en-GB" sz="6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kumimoji="0" lang="en-GB" sz="6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  <m:r>
                                <a:rPr kumimoji="0" lang="en-GB" sz="6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kumimoji="0" lang="en-GB" sz="6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𝐜𝐨𝐭</m:t>
                              </m:r>
                            </m:fName>
                            <m:e>
                              <m:r>
                                <a:rPr kumimoji="0" lang="en-GB" sz="6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</m:e>
                          </m:func>
                          <m:r>
                            <a:rPr kumimoji="0" lang="en-GB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e>
                      </m:nary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DEE8936-9DA4-6015-F8FD-BCED25B0D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3212976"/>
                <a:ext cx="7704856" cy="25141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252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BB0914-7291-E43E-36B9-A3902D25FF70}"/>
                  </a:ext>
                </a:extLst>
              </p:cNvPr>
              <p:cNvSpPr txBox="1"/>
              <p:nvPr/>
            </p:nvSpPr>
            <p:spPr>
              <a:xfrm>
                <a:off x="6312024" y="511739"/>
                <a:ext cx="5040560" cy="16258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9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∫</m:t>
                    </m:r>
                    <m:sSup>
                      <m:sSupPr>
                        <m:ctrlPr>
                          <a:rPr lang="en-GB" sz="9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GB" sz="9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9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96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BB0914-7291-E43E-36B9-A3902D25F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511739"/>
                <a:ext cx="5040560" cy="16258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1926F9-0585-ACA1-0F99-5EAEB9B95A02}"/>
                  </a:ext>
                </a:extLst>
              </p:cNvPr>
              <p:cNvSpPr txBox="1"/>
              <p:nvPr/>
            </p:nvSpPr>
            <p:spPr>
              <a:xfrm>
                <a:off x="6240016" y="2960011"/>
                <a:ext cx="5256584" cy="2844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8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88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US" sz="8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kumimoji="0" lang="en-GB" sz="8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8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kumimoji="0" lang="en-US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51926F9-0585-ACA1-0F99-5EAEB9B95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2960011"/>
                <a:ext cx="5256584" cy="2844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54089307-066B-D579-666F-A9C7AD8020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6287941"/>
                  </p:ext>
                </p:extLst>
              </p:nvPr>
            </p:nvGraphicFramePr>
            <p:xfrm>
              <a:off x="407368" y="620688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54089307-066B-D579-666F-A9C7AD8020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6287941"/>
                  </p:ext>
                </p:extLst>
              </p:nvPr>
            </p:nvGraphicFramePr>
            <p:xfrm>
              <a:off x="407368" y="620688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86" t="-513" r="-144000" b="-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9920" t="-513" r="-398" b="-10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0982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ACDAAD3-2359-D79E-8A20-0B9F841FE4D8}"/>
                  </a:ext>
                </a:extLst>
              </p:cNvPr>
              <p:cNvSpPr/>
              <p:nvPr/>
            </p:nvSpPr>
            <p:spPr>
              <a:xfrm>
                <a:off x="6672066" y="404664"/>
                <a:ext cx="4320480" cy="13702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GB" sz="8000" b="1" i="1" smtClean="0">
                        <a:latin typeface="Cambria Math" panose="02040503050406030204" pitchFamily="18" charset="0"/>
                      </a:rPr>
                      <m:t>∫</m:t>
                    </m:r>
                    <m:sSup>
                      <m:sSupPr>
                        <m:ctrlPr>
                          <a:rPr lang="en-GB" sz="8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GB" sz="8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8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000" b="1" dirty="0"/>
                  <a:t> </a:t>
                </a:r>
                <a14:m>
                  <m:oMath xmlns:m="http://schemas.openxmlformats.org/officeDocument/2006/math">
                    <m:r>
                      <a:rPr lang="en-GB" sz="8000" b="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ACDAAD3-2359-D79E-8A20-0B9F841FE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6" y="404664"/>
                <a:ext cx="4320480" cy="13702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C8E4579-DF46-4437-97B4-B5053CB05E47}"/>
                  </a:ext>
                </a:extLst>
              </p:cNvPr>
              <p:cNvSpPr/>
              <p:nvPr/>
            </p:nvSpPr>
            <p:spPr>
              <a:xfrm>
                <a:off x="6384033" y="2132856"/>
                <a:ext cx="4512389" cy="2315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7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C8E4579-DF46-4437-97B4-B5053CB05E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3" y="2132856"/>
                <a:ext cx="4512389" cy="2315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87F9B55-E09D-5B2F-F112-CD6D13B493D5}"/>
                  </a:ext>
                </a:extLst>
              </p:cNvPr>
              <p:cNvSpPr/>
              <p:nvPr/>
            </p:nvSpPr>
            <p:spPr>
              <a:xfrm>
                <a:off x="6376556" y="5083090"/>
                <a:ext cx="4512389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7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87F9B55-E09D-5B2F-F112-CD6D13B493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556" y="5083090"/>
                <a:ext cx="4512389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58FCF49C-3D4E-2FFB-F54F-7147833ABF3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7694293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58FCF49C-3D4E-2FFB-F54F-7147833ABF3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7694293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71" t="-513" r="-143714" b="-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70259" t="-513" r="-399" b="-10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3119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F27FFED-B578-7548-8AC1-2A2175E65BDD}"/>
                  </a:ext>
                </a:extLst>
              </p:cNvPr>
              <p:cNvSpPr/>
              <p:nvPr/>
            </p:nvSpPr>
            <p:spPr>
              <a:xfrm>
                <a:off x="6744072" y="369954"/>
                <a:ext cx="3587043" cy="12423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GB" sz="7200" b="1" i="1" smtClean="0">
                        <a:latin typeface="Cambria Math" panose="02040503050406030204" pitchFamily="18" charset="0"/>
                      </a:rPr>
                      <m:t>∫</m:t>
                    </m:r>
                    <m:rad>
                      <m:radPr>
                        <m:degHide m:val="on"/>
                        <m:ctrlPr>
                          <a:rPr lang="en-GB" sz="72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7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GB" sz="7200" b="1" dirty="0"/>
                  <a:t> </a:t>
                </a:r>
                <a14:m>
                  <m:oMath xmlns:m="http://schemas.openxmlformats.org/officeDocument/2006/math">
                    <m:r>
                      <a:rPr lang="en-GB" sz="7200" b="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F27FFED-B578-7548-8AC1-2A2175E65B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369954"/>
                <a:ext cx="3587043" cy="12423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6ED8E35-0ACF-B256-3003-B894788EF3D9}"/>
                  </a:ext>
                </a:extLst>
              </p:cNvPr>
              <p:cNvSpPr/>
              <p:nvPr/>
            </p:nvSpPr>
            <p:spPr>
              <a:xfrm>
                <a:off x="6240016" y="4244761"/>
                <a:ext cx="5335366" cy="2173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72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72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box>
                            <m:box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p>
                      </m:sSup>
                      <m:r>
                        <a:rPr lang="en-GB" sz="72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7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6ED8E35-0ACF-B256-3003-B894788EF3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4244761"/>
                <a:ext cx="5335366" cy="21738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ABE1AB9-2186-C09E-F380-212D81A55CB5}"/>
                  </a:ext>
                </a:extLst>
              </p:cNvPr>
              <p:cNvSpPr/>
              <p:nvPr/>
            </p:nvSpPr>
            <p:spPr>
              <a:xfrm>
                <a:off x="6366236" y="2098146"/>
                <a:ext cx="3964879" cy="1728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∫</m:t>
                      </m:r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box>
                            <m:box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f>
                                <m:f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7200" b="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7200" b="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p>
                      </m:sSup>
                      <m:r>
                        <a:rPr lang="en-GB" sz="72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7200" b="0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ABE1AB9-2186-C09E-F380-212D81A55C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236" y="2098146"/>
                <a:ext cx="3964879" cy="17286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7C5004B7-B707-65C3-F33E-40D74BD62B7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7694293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7C5004B7-B707-65C3-F33E-40D74BD62B7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7694293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71" t="-513" r="-143714" b="-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70259" t="-513" r="-399" b="-10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661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/>
              <p:nvPr/>
            </p:nvSpPr>
            <p:spPr>
              <a:xfrm>
                <a:off x="5783796" y="2780928"/>
                <a:ext cx="6048672" cy="1653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f>
                            <m:fPr>
                              <m:ctrlPr>
                                <a:rPr lang="en-GB" sz="5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den>
                          </m:f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3796" y="2780928"/>
                <a:ext cx="6048672" cy="16535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4814A3-E701-1AB1-5845-01F356B2714F}"/>
                  </a:ext>
                </a:extLst>
              </p:cNvPr>
              <p:cNvSpPr txBox="1"/>
              <p:nvPr/>
            </p:nvSpPr>
            <p:spPr>
              <a:xfrm>
                <a:off x="6384032" y="404664"/>
                <a:ext cx="4848200" cy="17917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54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54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4814A3-E701-1AB1-5845-01F356B271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404664"/>
                <a:ext cx="4848200" cy="17917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CC737480-EA2B-6061-7108-90BA68C647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6961319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∫</m:t>
                                </m:r>
                                <m:sSup>
                                  <m:sSupPr>
                                    <m:ctrlP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𝒂𝒙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GB" sz="2000" b="1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p>
                                </m:sSup>
                                <m:r>
                                  <a:rPr lang="en-GB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+1)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𝑎𝑥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p>
                                </m:sSup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GB" sz="20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CC737480-EA2B-6061-7108-90BA68C647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6961319"/>
                  </p:ext>
                </p:extLst>
              </p:nvPr>
            </p:nvGraphicFramePr>
            <p:xfrm>
              <a:off x="335360" y="334173"/>
              <a:ext cx="5184576" cy="1180838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131437">
                      <a:extLst>
                        <a:ext uri="{9D8B030D-6E8A-4147-A177-3AD203B41FA5}">
                          <a16:colId xmlns:a16="http://schemas.microsoft.com/office/drawing/2014/main" val="3331790958"/>
                        </a:ext>
                      </a:extLst>
                    </a:gridCol>
                    <a:gridCol w="3053139">
                      <a:extLst>
                        <a:ext uri="{9D8B030D-6E8A-4147-A177-3AD203B41FA5}">
                          <a16:colId xmlns:a16="http://schemas.microsoft.com/office/drawing/2014/main" val="3951939978"/>
                        </a:ext>
                      </a:extLst>
                    </a:gridCol>
                  </a:tblGrid>
                  <a:tr h="11808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71" t="-513" r="-143714" b="-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0259" t="-513" r="-399" b="-10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47262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7523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60390</TotalTime>
  <Words>756</Words>
  <Application>Microsoft Office PowerPoint</Application>
  <PresentationFormat>Widescreen</PresentationFormat>
  <Paragraphs>216</Paragraphs>
  <Slides>51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1322</cp:revision>
  <cp:lastPrinted>2024-01-08T04:00:37Z</cp:lastPrinted>
  <dcterms:created xsi:type="dcterms:W3CDTF">2013-02-28T07:36:55Z</dcterms:created>
  <dcterms:modified xsi:type="dcterms:W3CDTF">2026-01-06T06:22:21Z</dcterms:modified>
</cp:coreProperties>
</file>